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6111d44a9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2c8f19df843b4"/>
  </p:sldMasterIdLst>
  <p:sldIdLst>
    <p:sldId xmlns:r="http://schemas.openxmlformats.org/officeDocument/2006/relationships" id="256" r:id="R2a549ce466d64276"/>
    <p:sldId xmlns:r="http://schemas.openxmlformats.org/officeDocument/2006/relationships" id="257" r:id="R1ebb5025ad6a4778"/>
    <p:sldId xmlns:r="http://schemas.openxmlformats.org/officeDocument/2006/relationships" id="258" r:id="R77359fac08b7417f"/>
    <p:sldId xmlns:r="http://schemas.openxmlformats.org/officeDocument/2006/relationships" id="259" r:id="R533497716cac416d"/>
    <p:sldId xmlns:r="http://schemas.openxmlformats.org/officeDocument/2006/relationships" id="260" r:id="R7aec1165d07e4987"/>
    <p:sldId xmlns:r="http://schemas.openxmlformats.org/officeDocument/2006/relationships" id="261" r:id="Rae2629d73f974336"/>
    <p:sldId xmlns:r="http://schemas.openxmlformats.org/officeDocument/2006/relationships" id="262" r:id="R5e172ab19b4148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2c8f19df843b4" /><Relationship Type="http://schemas.openxmlformats.org/officeDocument/2006/relationships/slide" Target="/ppt/slides/slide1.xml" Id="R2a549ce466d64276" /><Relationship Type="http://schemas.openxmlformats.org/officeDocument/2006/relationships/slide" Target="/ppt/slides/slide2.xml" Id="R1ebb5025ad6a4778" /><Relationship Type="http://schemas.openxmlformats.org/officeDocument/2006/relationships/slide" Target="/ppt/slides/slide3.xml" Id="R77359fac08b7417f" /><Relationship Type="http://schemas.openxmlformats.org/officeDocument/2006/relationships/slide" Target="/ppt/slides/slide4.xml" Id="R533497716cac416d" /><Relationship Type="http://schemas.openxmlformats.org/officeDocument/2006/relationships/slide" Target="/ppt/slides/slide5.xml" Id="R7aec1165d07e4987" /><Relationship Type="http://schemas.openxmlformats.org/officeDocument/2006/relationships/slide" Target="/ppt/slides/slide6.xml" Id="Rae2629d73f974336" /><Relationship Type="http://schemas.openxmlformats.org/officeDocument/2006/relationships/slide" Target="/ppt/slides/slide7.xml" Id="R5e172ab19b4148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83d4a863f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8f63bce7b492d" /><Relationship Type="http://schemas.openxmlformats.org/officeDocument/2006/relationships/theme" Target="/ppt/slideMasters/theme/theme1.xml" Id="R29e7dd625564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8f63bce7b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1f4eb5bb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2de653fa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4426cb5b7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5b1fec2f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4577cefce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9c5f4fd95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37abe183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FLAMINGO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FLAMINGO HOLDING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18 141 318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57 202 446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57 648 494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VARTDAL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VARTDAL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FLAMINGO HOLDING AS</a:t>
            </a:r>
          </a:p>
        </p:txBody>
      </p:sp>
    </p:spTree>
  </p:cSld>
  <p:clrMapOvr>
    <a:masterClrMapping xmlns:a="http://schemas.openxmlformats.org/drawingml/2006/main"/>
  </p:clrMapOvr>
</p:sld>
</file>