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ea04a1391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feefb3dcc04171"/>
  </p:sldMasterIdLst>
  <p:sldIdLst>
    <p:sldId xmlns:r="http://schemas.openxmlformats.org/officeDocument/2006/relationships" id="256" r:id="R69cbfceb2b6a4ba6"/>
    <p:sldId xmlns:r="http://schemas.openxmlformats.org/officeDocument/2006/relationships" id="257" r:id="R1eef2b2a513b48c6"/>
    <p:sldId xmlns:r="http://schemas.openxmlformats.org/officeDocument/2006/relationships" id="258" r:id="Rca68813d2bf74689"/>
    <p:sldId xmlns:r="http://schemas.openxmlformats.org/officeDocument/2006/relationships" id="259" r:id="Rfc1d673480654f82"/>
    <p:sldId xmlns:r="http://schemas.openxmlformats.org/officeDocument/2006/relationships" id="260" r:id="R7d487be5b0f94e6d"/>
    <p:sldId xmlns:r="http://schemas.openxmlformats.org/officeDocument/2006/relationships" id="261" r:id="R77d77597e8564493"/>
    <p:sldId xmlns:r="http://schemas.openxmlformats.org/officeDocument/2006/relationships" id="262" r:id="R1ad1d8a6cab5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eefb3dcc04171" /><Relationship Type="http://schemas.openxmlformats.org/officeDocument/2006/relationships/slide" Target="/ppt/slides/slide1.xml" Id="R69cbfceb2b6a4ba6" /><Relationship Type="http://schemas.openxmlformats.org/officeDocument/2006/relationships/slide" Target="/ppt/slides/slide2.xml" Id="R1eef2b2a513b48c6" /><Relationship Type="http://schemas.openxmlformats.org/officeDocument/2006/relationships/slide" Target="/ppt/slides/slide3.xml" Id="Rca68813d2bf74689" /><Relationship Type="http://schemas.openxmlformats.org/officeDocument/2006/relationships/slide" Target="/ppt/slides/slide4.xml" Id="Rfc1d673480654f82" /><Relationship Type="http://schemas.openxmlformats.org/officeDocument/2006/relationships/slide" Target="/ppt/slides/slide5.xml" Id="R7d487be5b0f94e6d" /><Relationship Type="http://schemas.openxmlformats.org/officeDocument/2006/relationships/slide" Target="/ppt/slides/slide6.xml" Id="R77d77597e8564493" /><Relationship Type="http://schemas.openxmlformats.org/officeDocument/2006/relationships/slide" Target="/ppt/slides/slide7.xml" Id="R1ad1d8a6cab5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6c4dfe34c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e144de88347ad" /><Relationship Type="http://schemas.openxmlformats.org/officeDocument/2006/relationships/theme" Target="/ppt/slideMasters/theme/theme1.xml" Id="R87c089fe9dc0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e144de88347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568efb40d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b0c745c5d4e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5a2c0334b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785cab6cd48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ae9ae9b51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c7e3b4ded4e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885297aff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BENUM JUBERG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BENUM JUBERG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TORSTEIN JUBERG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Allmenningen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988 999 520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