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40a8f0435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6c4ee443a40e3"/>
  </p:sldMasterIdLst>
  <p:sldIdLst>
    <p:sldId xmlns:r="http://schemas.openxmlformats.org/officeDocument/2006/relationships" id="256" r:id="Rcc22d94ba0334d95"/>
    <p:sldId xmlns:r="http://schemas.openxmlformats.org/officeDocument/2006/relationships" id="257" r:id="R5a1fb726fffb4b40"/>
    <p:sldId xmlns:r="http://schemas.openxmlformats.org/officeDocument/2006/relationships" id="258" r:id="R9d1b96ab1ba04e00"/>
    <p:sldId xmlns:r="http://schemas.openxmlformats.org/officeDocument/2006/relationships" id="259" r:id="Ra7075fe601624750"/>
    <p:sldId xmlns:r="http://schemas.openxmlformats.org/officeDocument/2006/relationships" id="260" r:id="R30fb7af52aec4a9e"/>
    <p:sldId xmlns:r="http://schemas.openxmlformats.org/officeDocument/2006/relationships" id="261" r:id="Ra16e84b43d8b4017"/>
    <p:sldId xmlns:r="http://schemas.openxmlformats.org/officeDocument/2006/relationships" id="262" r:id="R90e67d59f7e9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6c4ee443a40e3" /><Relationship Type="http://schemas.openxmlformats.org/officeDocument/2006/relationships/slide" Target="/ppt/slides/slide1.xml" Id="Rcc22d94ba0334d95" /><Relationship Type="http://schemas.openxmlformats.org/officeDocument/2006/relationships/slide" Target="/ppt/slides/slide2.xml" Id="R5a1fb726fffb4b40" /><Relationship Type="http://schemas.openxmlformats.org/officeDocument/2006/relationships/slide" Target="/ppt/slides/slide3.xml" Id="R9d1b96ab1ba04e00" /><Relationship Type="http://schemas.openxmlformats.org/officeDocument/2006/relationships/slide" Target="/ppt/slides/slide4.xml" Id="Ra7075fe601624750" /><Relationship Type="http://schemas.openxmlformats.org/officeDocument/2006/relationships/slide" Target="/ppt/slides/slide5.xml" Id="R30fb7af52aec4a9e" /><Relationship Type="http://schemas.openxmlformats.org/officeDocument/2006/relationships/slide" Target="/ppt/slides/slide6.xml" Id="Ra16e84b43d8b4017" /><Relationship Type="http://schemas.openxmlformats.org/officeDocument/2006/relationships/slide" Target="/ppt/slides/slide7.xml" Id="R90e67d59f7e9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399de5225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b42cbb7f44f4" /><Relationship Type="http://schemas.openxmlformats.org/officeDocument/2006/relationships/theme" Target="/ppt/slideMasters/theme/theme1.xml" Id="R4bfa0ad926ce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eb42cbb7f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432ef5b57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26f7edfde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3c4bb70cb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9b11b9635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2b83ce41c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ca3a1ea9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cb18c1d03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HHK HOLDING &amp;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HHK HOLDING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HHK HOLDING &amp; CONSULTING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HHK HOLDING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HHK HOLDING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HHK HOLDING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13 390 086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13 895 255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HHK HOLDING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GUNNAR KRISTIANSEN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JON-ERIK KRISTIANSEN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MERETE OLSEN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 KRISTIANSEN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HHK HOLDING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1487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07 40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hhk@highspeed.no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989 001 906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HHK HOLDING &amp; CONSULTING AS</a:t>
            </a:r>
          </a:p>
        </p:txBody>
      </p:sp>
    </p:spTree>
  </p:cSld>
  <p:clrMapOvr>
    <a:masterClrMapping xmlns:a="http://schemas.openxmlformats.org/drawingml/2006/main"/>
  </p:clrMapOvr>
</p:sld>
</file>