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d35423f49e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b82e94dfe84460"/>
  </p:sldMasterIdLst>
  <p:sldIdLst>
    <p:sldId xmlns:r="http://schemas.openxmlformats.org/officeDocument/2006/relationships" id="256" r:id="R14d3f065faa94506"/>
    <p:sldId xmlns:r="http://schemas.openxmlformats.org/officeDocument/2006/relationships" id="257" r:id="R23d501a687bc450c"/>
    <p:sldId xmlns:r="http://schemas.openxmlformats.org/officeDocument/2006/relationships" id="258" r:id="R989763648d3a4a8f"/>
    <p:sldId xmlns:r="http://schemas.openxmlformats.org/officeDocument/2006/relationships" id="259" r:id="Rc0ad785fa71f4e68"/>
    <p:sldId xmlns:r="http://schemas.openxmlformats.org/officeDocument/2006/relationships" id="260" r:id="R52f1f45fe5064a35"/>
    <p:sldId xmlns:r="http://schemas.openxmlformats.org/officeDocument/2006/relationships" id="261" r:id="Rad6539120fe34700"/>
    <p:sldId xmlns:r="http://schemas.openxmlformats.org/officeDocument/2006/relationships" id="262" r:id="R48f783a321324e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82e94dfe84460" /><Relationship Type="http://schemas.openxmlformats.org/officeDocument/2006/relationships/slide" Target="/ppt/slides/slide1.xml" Id="R14d3f065faa94506" /><Relationship Type="http://schemas.openxmlformats.org/officeDocument/2006/relationships/slide" Target="/ppt/slides/slide2.xml" Id="R23d501a687bc450c" /><Relationship Type="http://schemas.openxmlformats.org/officeDocument/2006/relationships/slide" Target="/ppt/slides/slide3.xml" Id="R989763648d3a4a8f" /><Relationship Type="http://schemas.openxmlformats.org/officeDocument/2006/relationships/slide" Target="/ppt/slides/slide4.xml" Id="Rc0ad785fa71f4e68" /><Relationship Type="http://schemas.openxmlformats.org/officeDocument/2006/relationships/slide" Target="/ppt/slides/slide5.xml" Id="R52f1f45fe5064a35" /><Relationship Type="http://schemas.openxmlformats.org/officeDocument/2006/relationships/slide" Target="/ppt/slides/slide6.xml" Id="Rad6539120fe34700" /><Relationship Type="http://schemas.openxmlformats.org/officeDocument/2006/relationships/slide" Target="/ppt/slides/slide7.xml" Id="R48f783a321324e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5639d224247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c8b27b3c86417a" /><Relationship Type="http://schemas.openxmlformats.org/officeDocument/2006/relationships/theme" Target="/ppt/slideMasters/theme/theme1.xml" Id="R482d8566a6fc42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c8b27b3c8641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d2ee2c7b54e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7bec8177a40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2c7badeb54b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90a507dd6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43b24ee0549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ff3c2bd2943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0412da3b140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BISEP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BISEP HOLDING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3 690 468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3 451 465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3 226 772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22 047 474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25 419 237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PER SIGVALD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PER SIGVALD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BJØRNAR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HOGGEN SVERRE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MELAND INGVILD HOGGEN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Høgtunvegen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per.sigvald@norhus.com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989 002 848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BISEP HOLDING AS</a:t>
            </a:r>
          </a:p>
        </p:txBody>
      </p:sp>
    </p:spTree>
  </p:cSld>
  <p:clrMapOvr>
    <a:masterClrMapping xmlns:a="http://schemas.openxmlformats.org/drawingml/2006/main"/>
  </p:clrMapOvr>
</p:sld>
</file>