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c5f7146bdd4e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9478b75f874e9a"/>
  </p:sldMasterIdLst>
  <p:sldIdLst>
    <p:sldId xmlns:r="http://schemas.openxmlformats.org/officeDocument/2006/relationships" id="256" r:id="R09d3ae75eef64615"/>
    <p:sldId xmlns:r="http://schemas.openxmlformats.org/officeDocument/2006/relationships" id="257" r:id="R74dcd3dc852b4f0f"/>
    <p:sldId xmlns:r="http://schemas.openxmlformats.org/officeDocument/2006/relationships" id="258" r:id="R17b116261e644905"/>
    <p:sldId xmlns:r="http://schemas.openxmlformats.org/officeDocument/2006/relationships" id="259" r:id="Rd891a77423144a22"/>
    <p:sldId xmlns:r="http://schemas.openxmlformats.org/officeDocument/2006/relationships" id="260" r:id="Ra455927440924edb"/>
    <p:sldId xmlns:r="http://schemas.openxmlformats.org/officeDocument/2006/relationships" id="261" r:id="R98cd2a7bc68a4de5"/>
    <p:sldId xmlns:r="http://schemas.openxmlformats.org/officeDocument/2006/relationships" id="262" r:id="Rcb0042362c1d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9478b75f874e9a" /><Relationship Type="http://schemas.openxmlformats.org/officeDocument/2006/relationships/slide" Target="/ppt/slides/slide1.xml" Id="R09d3ae75eef64615" /><Relationship Type="http://schemas.openxmlformats.org/officeDocument/2006/relationships/slide" Target="/ppt/slides/slide2.xml" Id="R74dcd3dc852b4f0f" /><Relationship Type="http://schemas.openxmlformats.org/officeDocument/2006/relationships/slide" Target="/ppt/slides/slide3.xml" Id="R17b116261e644905" /><Relationship Type="http://schemas.openxmlformats.org/officeDocument/2006/relationships/slide" Target="/ppt/slides/slide4.xml" Id="Rd891a77423144a22" /><Relationship Type="http://schemas.openxmlformats.org/officeDocument/2006/relationships/slide" Target="/ppt/slides/slide5.xml" Id="Ra455927440924edb" /><Relationship Type="http://schemas.openxmlformats.org/officeDocument/2006/relationships/slide" Target="/ppt/slides/slide6.xml" Id="R98cd2a7bc68a4de5" /><Relationship Type="http://schemas.openxmlformats.org/officeDocument/2006/relationships/slide" Target="/ppt/slides/slide7.xml" Id="Rcb0042362c1d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a5b0d0fcd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bd442c1ab4ba5" /><Relationship Type="http://schemas.openxmlformats.org/officeDocument/2006/relationships/theme" Target="/ppt/slideMasters/theme/theme1.xml" Id="R8e037ab2868a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5bd442c1ab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b2ff331334b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0d62f583e42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63bd512514c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5c11f275642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2a30580d448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6deff3eec44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9340409a0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MEIDELL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−21 321 373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75 688 367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3 203 778 110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3 323 225 850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GERHARD MEIDELL ALSAKER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989 003 062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MEIDELL AS</a:t>
            </a:r>
          </a:p>
        </p:txBody>
      </p:sp>
    </p:spTree>
  </p:cSld>
  <p:clrMapOvr>
    <a:masterClrMapping xmlns:a="http://schemas.openxmlformats.org/drawingml/2006/main"/>
  </p:clrMapOvr>
</p:sld>
</file>