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01d32edcf14e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ed98833da84904"/>
  </p:sldMasterIdLst>
  <p:sldIdLst>
    <p:sldId xmlns:r="http://schemas.openxmlformats.org/officeDocument/2006/relationships" id="256" r:id="R1365a6008f294869"/>
    <p:sldId xmlns:r="http://schemas.openxmlformats.org/officeDocument/2006/relationships" id="257" r:id="R0b8a4a87abf746e3"/>
    <p:sldId xmlns:r="http://schemas.openxmlformats.org/officeDocument/2006/relationships" id="258" r:id="R50acfab5732d44eb"/>
    <p:sldId xmlns:r="http://schemas.openxmlformats.org/officeDocument/2006/relationships" id="259" r:id="Rfc7ff48abf1f4303"/>
    <p:sldId xmlns:r="http://schemas.openxmlformats.org/officeDocument/2006/relationships" id="260" r:id="R819ec9d905374708"/>
    <p:sldId xmlns:r="http://schemas.openxmlformats.org/officeDocument/2006/relationships" id="261" r:id="Ra4bfd84279264e46"/>
    <p:sldId xmlns:r="http://schemas.openxmlformats.org/officeDocument/2006/relationships" id="262" r:id="R582658c8f01a40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ed98833da84904" /><Relationship Type="http://schemas.openxmlformats.org/officeDocument/2006/relationships/slide" Target="/ppt/slides/slide1.xml" Id="R1365a6008f294869" /><Relationship Type="http://schemas.openxmlformats.org/officeDocument/2006/relationships/slide" Target="/ppt/slides/slide2.xml" Id="R0b8a4a87abf746e3" /><Relationship Type="http://schemas.openxmlformats.org/officeDocument/2006/relationships/slide" Target="/ppt/slides/slide3.xml" Id="R50acfab5732d44eb" /><Relationship Type="http://schemas.openxmlformats.org/officeDocument/2006/relationships/slide" Target="/ppt/slides/slide4.xml" Id="Rfc7ff48abf1f4303" /><Relationship Type="http://schemas.openxmlformats.org/officeDocument/2006/relationships/slide" Target="/ppt/slides/slide5.xml" Id="R819ec9d905374708" /><Relationship Type="http://schemas.openxmlformats.org/officeDocument/2006/relationships/slide" Target="/ppt/slides/slide6.xml" Id="Ra4bfd84279264e46" /><Relationship Type="http://schemas.openxmlformats.org/officeDocument/2006/relationships/slide" Target="/ppt/slides/slide7.xml" Id="R582658c8f01a40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e467c662fe45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bd1ca099f4a92" /><Relationship Type="http://schemas.openxmlformats.org/officeDocument/2006/relationships/theme" Target="/ppt/slideMasters/theme/theme1.xml" Id="R779179c0f53645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7bd1ca099f4a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7e83b3ea945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d90fb1df14f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2061417004c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bc1fdc8634e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0bba8ff8148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c475a009542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dee3effdf40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GARMAR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323 668 318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293 655 101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289 962 277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4 391 210 307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4 406 146 934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GARMANN MARGARET BOEL  –  99,1 %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HOLDING AS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House of business, Fridtjof Nansens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989 003 135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