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997d06e28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e072eb0934d83"/>
  </p:sldMasterIdLst>
  <p:sldIdLst>
    <p:sldId xmlns:r="http://schemas.openxmlformats.org/officeDocument/2006/relationships" id="256" r:id="R202e87eeff2246fe"/>
    <p:sldId xmlns:r="http://schemas.openxmlformats.org/officeDocument/2006/relationships" id="257" r:id="R3568ced9b4be4c41"/>
    <p:sldId xmlns:r="http://schemas.openxmlformats.org/officeDocument/2006/relationships" id="258" r:id="R0de2de53079c4028"/>
    <p:sldId xmlns:r="http://schemas.openxmlformats.org/officeDocument/2006/relationships" id="259" r:id="R929367d88a71417e"/>
    <p:sldId xmlns:r="http://schemas.openxmlformats.org/officeDocument/2006/relationships" id="260" r:id="R39e2d286ea38424d"/>
    <p:sldId xmlns:r="http://schemas.openxmlformats.org/officeDocument/2006/relationships" id="261" r:id="R3de9e58e53224e87"/>
    <p:sldId xmlns:r="http://schemas.openxmlformats.org/officeDocument/2006/relationships" id="262" r:id="Rc8918a31315a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e072eb0934d83" /><Relationship Type="http://schemas.openxmlformats.org/officeDocument/2006/relationships/slide" Target="/ppt/slides/slide1.xml" Id="R202e87eeff2246fe" /><Relationship Type="http://schemas.openxmlformats.org/officeDocument/2006/relationships/slide" Target="/ppt/slides/slide2.xml" Id="R3568ced9b4be4c41" /><Relationship Type="http://schemas.openxmlformats.org/officeDocument/2006/relationships/slide" Target="/ppt/slides/slide3.xml" Id="R0de2de53079c4028" /><Relationship Type="http://schemas.openxmlformats.org/officeDocument/2006/relationships/slide" Target="/ppt/slides/slide4.xml" Id="R929367d88a71417e" /><Relationship Type="http://schemas.openxmlformats.org/officeDocument/2006/relationships/slide" Target="/ppt/slides/slide5.xml" Id="R39e2d286ea38424d" /><Relationship Type="http://schemas.openxmlformats.org/officeDocument/2006/relationships/slide" Target="/ppt/slides/slide6.xml" Id="R3de9e58e53224e87" /><Relationship Type="http://schemas.openxmlformats.org/officeDocument/2006/relationships/slide" Target="/ppt/slides/slide7.xml" Id="Rc8918a31315a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056105bc3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05d8bf7e42f3" /><Relationship Type="http://schemas.openxmlformats.org/officeDocument/2006/relationships/theme" Target="/ppt/slideMasters/theme/theme1.xml" Id="R5b76a0096370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205d8bf7e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bccbc7cd3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1c9f0403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9bb7d3cc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1f2b06153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1fd474ce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f94f6a59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197e381d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