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60a9c9074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048922b8940e1"/>
  </p:sldMasterIdLst>
  <p:sldIdLst>
    <p:sldId xmlns:r="http://schemas.openxmlformats.org/officeDocument/2006/relationships" id="256" r:id="R9b0737ede7a54219"/>
    <p:sldId xmlns:r="http://schemas.openxmlformats.org/officeDocument/2006/relationships" id="257" r:id="R1a2df35254d64b01"/>
    <p:sldId xmlns:r="http://schemas.openxmlformats.org/officeDocument/2006/relationships" id="258" r:id="Re4c8ec2754c64a15"/>
    <p:sldId xmlns:r="http://schemas.openxmlformats.org/officeDocument/2006/relationships" id="259" r:id="Rd58bdb8f5f1d4535"/>
    <p:sldId xmlns:r="http://schemas.openxmlformats.org/officeDocument/2006/relationships" id="260" r:id="R0bb8584a6ff94405"/>
    <p:sldId xmlns:r="http://schemas.openxmlformats.org/officeDocument/2006/relationships" id="261" r:id="Rac1428e9230d4ec2"/>
    <p:sldId xmlns:r="http://schemas.openxmlformats.org/officeDocument/2006/relationships" id="262" r:id="R33cbd685c78b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048922b8940e1" /><Relationship Type="http://schemas.openxmlformats.org/officeDocument/2006/relationships/slide" Target="/ppt/slides/slide1.xml" Id="R9b0737ede7a54219" /><Relationship Type="http://schemas.openxmlformats.org/officeDocument/2006/relationships/slide" Target="/ppt/slides/slide2.xml" Id="R1a2df35254d64b01" /><Relationship Type="http://schemas.openxmlformats.org/officeDocument/2006/relationships/slide" Target="/ppt/slides/slide3.xml" Id="Re4c8ec2754c64a15" /><Relationship Type="http://schemas.openxmlformats.org/officeDocument/2006/relationships/slide" Target="/ppt/slides/slide4.xml" Id="Rd58bdb8f5f1d4535" /><Relationship Type="http://schemas.openxmlformats.org/officeDocument/2006/relationships/slide" Target="/ppt/slides/slide5.xml" Id="R0bb8584a6ff94405" /><Relationship Type="http://schemas.openxmlformats.org/officeDocument/2006/relationships/slide" Target="/ppt/slides/slide6.xml" Id="Rac1428e9230d4ec2" /><Relationship Type="http://schemas.openxmlformats.org/officeDocument/2006/relationships/slide" Target="/ppt/slides/slide7.xml" Id="R33cbd685c78b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47a82cfaa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34d38dbc41f2" /><Relationship Type="http://schemas.openxmlformats.org/officeDocument/2006/relationships/theme" Target="/ppt/slideMasters/theme/theme1.xml" Id="Rb3cca2a813f7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934d38dbc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7db37ff3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63606e73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eccbd413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1e597a2b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2eab4a98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0c322b6c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ce80b486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31 444 699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28 784 677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28 899 331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Haraldsen, Kaptein Oppegaards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88 10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