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b7fc7f6db04d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5fe92e6c0647f5"/>
  </p:sldMasterIdLst>
  <p:sldIdLst>
    <p:sldId xmlns:r="http://schemas.openxmlformats.org/officeDocument/2006/relationships" id="256" r:id="Rb6aea103958d470e"/>
    <p:sldId xmlns:r="http://schemas.openxmlformats.org/officeDocument/2006/relationships" id="257" r:id="Rd2ee21490c79409e"/>
    <p:sldId xmlns:r="http://schemas.openxmlformats.org/officeDocument/2006/relationships" id="258" r:id="Rd143895f1bc84419"/>
    <p:sldId xmlns:r="http://schemas.openxmlformats.org/officeDocument/2006/relationships" id="259" r:id="R42314a275beb4193"/>
    <p:sldId xmlns:r="http://schemas.openxmlformats.org/officeDocument/2006/relationships" id="260" r:id="R4359ed3cb53147a3"/>
    <p:sldId xmlns:r="http://schemas.openxmlformats.org/officeDocument/2006/relationships" id="261" r:id="R43443ebe67f64c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5fe92e6c0647f5" /><Relationship Type="http://schemas.openxmlformats.org/officeDocument/2006/relationships/slide" Target="/ppt/slides/slide1.xml" Id="Rb6aea103958d470e" /><Relationship Type="http://schemas.openxmlformats.org/officeDocument/2006/relationships/slide" Target="/ppt/slides/slide2.xml" Id="Rd2ee21490c79409e" /><Relationship Type="http://schemas.openxmlformats.org/officeDocument/2006/relationships/slide" Target="/ppt/slides/slide3.xml" Id="Rd143895f1bc84419" /><Relationship Type="http://schemas.openxmlformats.org/officeDocument/2006/relationships/slide" Target="/ppt/slides/slide4.xml" Id="R42314a275beb4193" /><Relationship Type="http://schemas.openxmlformats.org/officeDocument/2006/relationships/slide" Target="/ppt/slides/slide5.xml" Id="R4359ed3cb53147a3" /><Relationship Type="http://schemas.openxmlformats.org/officeDocument/2006/relationships/slide" Target="/ppt/slides/slide6.xml" Id="R43443ebe67f64c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44a63f79b4b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6fc62de4841c0" /><Relationship Type="http://schemas.openxmlformats.org/officeDocument/2006/relationships/theme" Target="/ppt/slideMasters/theme/theme1.xml" Id="R31cafacf500e4e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46fc62de4841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aaace9bf642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ef5e3d89c48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ab3e0d2994f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47b6fad8447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8573e8cf545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6a33c57c84a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−294 937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11 083 041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48 289 385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48 730 837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6017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989 004 298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A-HOLDING AS</a:t>
            </a:r>
          </a:p>
        </p:txBody>
      </p:sp>
    </p:spTree>
  </p:cSld>
  <p:clrMapOvr>
    <a:masterClrMapping xmlns:a="http://schemas.openxmlformats.org/drawingml/2006/main"/>
  </p:clrMapOvr>
</p:sld>
</file>