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8117daa30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11e0c08084b87"/>
  </p:sldMasterIdLst>
  <p:sldIdLst>
    <p:sldId xmlns:r="http://schemas.openxmlformats.org/officeDocument/2006/relationships" id="256" r:id="R4de790c9de954e7b"/>
    <p:sldId xmlns:r="http://schemas.openxmlformats.org/officeDocument/2006/relationships" id="257" r:id="R3f1752a9bc704b1e"/>
    <p:sldId xmlns:r="http://schemas.openxmlformats.org/officeDocument/2006/relationships" id="258" r:id="R62678dc4f5854190"/>
    <p:sldId xmlns:r="http://schemas.openxmlformats.org/officeDocument/2006/relationships" id="259" r:id="R04ee6aa7a8c94b98"/>
    <p:sldId xmlns:r="http://schemas.openxmlformats.org/officeDocument/2006/relationships" id="260" r:id="Rd9f22eae046440db"/>
    <p:sldId xmlns:r="http://schemas.openxmlformats.org/officeDocument/2006/relationships" id="261" r:id="R5c069bd4846b4a0e"/>
    <p:sldId xmlns:r="http://schemas.openxmlformats.org/officeDocument/2006/relationships" id="262" r:id="Rca9dece18ffe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11e0c08084b87" /><Relationship Type="http://schemas.openxmlformats.org/officeDocument/2006/relationships/slide" Target="/ppt/slides/slide1.xml" Id="R4de790c9de954e7b" /><Relationship Type="http://schemas.openxmlformats.org/officeDocument/2006/relationships/slide" Target="/ppt/slides/slide2.xml" Id="R3f1752a9bc704b1e" /><Relationship Type="http://schemas.openxmlformats.org/officeDocument/2006/relationships/slide" Target="/ppt/slides/slide3.xml" Id="R62678dc4f5854190" /><Relationship Type="http://schemas.openxmlformats.org/officeDocument/2006/relationships/slide" Target="/ppt/slides/slide4.xml" Id="R04ee6aa7a8c94b98" /><Relationship Type="http://schemas.openxmlformats.org/officeDocument/2006/relationships/slide" Target="/ppt/slides/slide5.xml" Id="Rd9f22eae046440db" /><Relationship Type="http://schemas.openxmlformats.org/officeDocument/2006/relationships/slide" Target="/ppt/slides/slide6.xml" Id="R5c069bd4846b4a0e" /><Relationship Type="http://schemas.openxmlformats.org/officeDocument/2006/relationships/slide" Target="/ppt/slides/slide7.xml" Id="Rca9dece18ffe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17dd8f343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38cf342641fd" /><Relationship Type="http://schemas.openxmlformats.org/officeDocument/2006/relationships/theme" Target="/ppt/slideMasters/theme/theme1.xml" Id="R83bf4adc5e91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938cf3426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6270c6080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db46a58b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fcf606137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8e0c52de1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33621fc6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4647fd0b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6cb0b356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STEFFAN GAGNAT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TORVIK JULIE REME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KARSTEN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