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234cea123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3accc616a495e"/>
  </p:sldMasterIdLst>
  <p:sldIdLst>
    <p:sldId xmlns:r="http://schemas.openxmlformats.org/officeDocument/2006/relationships" id="256" r:id="R0ce6def6f38c410f"/>
    <p:sldId xmlns:r="http://schemas.openxmlformats.org/officeDocument/2006/relationships" id="257" r:id="R8f38d3e9704c43d6"/>
    <p:sldId xmlns:r="http://schemas.openxmlformats.org/officeDocument/2006/relationships" id="258" r:id="Rd61c85aba3384427"/>
    <p:sldId xmlns:r="http://schemas.openxmlformats.org/officeDocument/2006/relationships" id="259" r:id="R846a19a1b6f8424e"/>
    <p:sldId xmlns:r="http://schemas.openxmlformats.org/officeDocument/2006/relationships" id="260" r:id="R89962398fa714795"/>
    <p:sldId xmlns:r="http://schemas.openxmlformats.org/officeDocument/2006/relationships" id="261" r:id="Rd5d96ba49ae54fb3"/>
    <p:sldId xmlns:r="http://schemas.openxmlformats.org/officeDocument/2006/relationships" id="262" r:id="Rf70149750b0c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3accc616a495e" /><Relationship Type="http://schemas.openxmlformats.org/officeDocument/2006/relationships/slide" Target="/ppt/slides/slide1.xml" Id="R0ce6def6f38c410f" /><Relationship Type="http://schemas.openxmlformats.org/officeDocument/2006/relationships/slide" Target="/ppt/slides/slide2.xml" Id="R8f38d3e9704c43d6" /><Relationship Type="http://schemas.openxmlformats.org/officeDocument/2006/relationships/slide" Target="/ppt/slides/slide3.xml" Id="Rd61c85aba3384427" /><Relationship Type="http://schemas.openxmlformats.org/officeDocument/2006/relationships/slide" Target="/ppt/slides/slide4.xml" Id="R846a19a1b6f8424e" /><Relationship Type="http://schemas.openxmlformats.org/officeDocument/2006/relationships/slide" Target="/ppt/slides/slide5.xml" Id="R89962398fa714795" /><Relationship Type="http://schemas.openxmlformats.org/officeDocument/2006/relationships/slide" Target="/ppt/slides/slide6.xml" Id="Rd5d96ba49ae54fb3" /><Relationship Type="http://schemas.openxmlformats.org/officeDocument/2006/relationships/slide" Target="/ppt/slides/slide7.xml" Id="Rf70149750b0c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67eedee9a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5a227acbe403a" /><Relationship Type="http://schemas.openxmlformats.org/officeDocument/2006/relationships/theme" Target="/ppt/slideMasters/theme/theme1.xml" Id="R8de1c663dc94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5a227acbe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a2d3ff64e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d2bd088b5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a92bbfae4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fe6306e97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8318e2bd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ee2053955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22184438a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7 723 086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312 830 889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336 788 643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VIKEN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VIKEN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LIE VIKEN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LIE VIKEN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