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4ea09e548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b122e16334bdb"/>
  </p:sldMasterIdLst>
  <p:sldIdLst>
    <p:sldId xmlns:r="http://schemas.openxmlformats.org/officeDocument/2006/relationships" id="256" r:id="Rb9338f67155b4a20"/>
    <p:sldId xmlns:r="http://schemas.openxmlformats.org/officeDocument/2006/relationships" id="257" r:id="R7cdcb00187484e36"/>
    <p:sldId xmlns:r="http://schemas.openxmlformats.org/officeDocument/2006/relationships" id="258" r:id="R6812ea342fc345b2"/>
    <p:sldId xmlns:r="http://schemas.openxmlformats.org/officeDocument/2006/relationships" id="259" r:id="R4cf7648de79b43f7"/>
    <p:sldId xmlns:r="http://schemas.openxmlformats.org/officeDocument/2006/relationships" id="260" r:id="Rb80cf1f09f9a4747"/>
    <p:sldId xmlns:r="http://schemas.openxmlformats.org/officeDocument/2006/relationships" id="261" r:id="Rfe618b1746514d84"/>
    <p:sldId xmlns:r="http://schemas.openxmlformats.org/officeDocument/2006/relationships" id="262" r:id="R03c5d1d32aa6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b122e16334bdb" /><Relationship Type="http://schemas.openxmlformats.org/officeDocument/2006/relationships/slide" Target="/ppt/slides/slide1.xml" Id="Rb9338f67155b4a20" /><Relationship Type="http://schemas.openxmlformats.org/officeDocument/2006/relationships/slide" Target="/ppt/slides/slide2.xml" Id="R7cdcb00187484e36" /><Relationship Type="http://schemas.openxmlformats.org/officeDocument/2006/relationships/slide" Target="/ppt/slides/slide3.xml" Id="R6812ea342fc345b2" /><Relationship Type="http://schemas.openxmlformats.org/officeDocument/2006/relationships/slide" Target="/ppt/slides/slide4.xml" Id="R4cf7648de79b43f7" /><Relationship Type="http://schemas.openxmlformats.org/officeDocument/2006/relationships/slide" Target="/ppt/slides/slide5.xml" Id="Rb80cf1f09f9a4747" /><Relationship Type="http://schemas.openxmlformats.org/officeDocument/2006/relationships/slide" Target="/ppt/slides/slide6.xml" Id="Rfe618b1746514d84" /><Relationship Type="http://schemas.openxmlformats.org/officeDocument/2006/relationships/slide" Target="/ppt/slides/slide7.xml" Id="R03c5d1d32aa6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aa7d1c992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85509b634d96" /><Relationship Type="http://schemas.openxmlformats.org/officeDocument/2006/relationships/theme" Target="/ppt/slideMasters/theme/theme1.xml" Id="R27331a3a69ab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f85509b63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b87b3f40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cdf5e78c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867d9ae2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e9d4f195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16f366a0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1d5833aea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1528a04d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