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24760f39f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2735dc7a946f4"/>
  </p:sldMasterIdLst>
  <p:sldIdLst>
    <p:sldId xmlns:r="http://schemas.openxmlformats.org/officeDocument/2006/relationships" id="256" r:id="Rfae0b82a71ab484f"/>
    <p:sldId xmlns:r="http://schemas.openxmlformats.org/officeDocument/2006/relationships" id="257" r:id="R5c60fd59bf9f48e8"/>
    <p:sldId xmlns:r="http://schemas.openxmlformats.org/officeDocument/2006/relationships" id="258" r:id="R8aca9338680144c0"/>
    <p:sldId xmlns:r="http://schemas.openxmlformats.org/officeDocument/2006/relationships" id="259" r:id="R6d269816bf06421d"/>
    <p:sldId xmlns:r="http://schemas.openxmlformats.org/officeDocument/2006/relationships" id="260" r:id="Rfbfc4c0f2c344b8e"/>
    <p:sldId xmlns:r="http://schemas.openxmlformats.org/officeDocument/2006/relationships" id="261" r:id="R7577c316d6ca428e"/>
    <p:sldId xmlns:r="http://schemas.openxmlformats.org/officeDocument/2006/relationships" id="262" r:id="Re8d7293370cb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2735dc7a946f4" /><Relationship Type="http://schemas.openxmlformats.org/officeDocument/2006/relationships/slide" Target="/ppt/slides/slide1.xml" Id="Rfae0b82a71ab484f" /><Relationship Type="http://schemas.openxmlformats.org/officeDocument/2006/relationships/slide" Target="/ppt/slides/slide2.xml" Id="R5c60fd59bf9f48e8" /><Relationship Type="http://schemas.openxmlformats.org/officeDocument/2006/relationships/slide" Target="/ppt/slides/slide3.xml" Id="R8aca9338680144c0" /><Relationship Type="http://schemas.openxmlformats.org/officeDocument/2006/relationships/slide" Target="/ppt/slides/slide4.xml" Id="R6d269816bf06421d" /><Relationship Type="http://schemas.openxmlformats.org/officeDocument/2006/relationships/slide" Target="/ppt/slides/slide5.xml" Id="Rfbfc4c0f2c344b8e" /><Relationship Type="http://schemas.openxmlformats.org/officeDocument/2006/relationships/slide" Target="/ppt/slides/slide6.xml" Id="R7577c316d6ca428e" /><Relationship Type="http://schemas.openxmlformats.org/officeDocument/2006/relationships/slide" Target="/ppt/slides/slide7.xml" Id="Re8d7293370cb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847217a85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a730c2e44e60" /><Relationship Type="http://schemas.openxmlformats.org/officeDocument/2006/relationships/theme" Target="/ppt/slideMasters/theme/theme1.xml" Id="R6762a8c37929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2a730c2e4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240de3a8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7cc7d32a2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c9cf338ff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860ab989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6bd834d2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69b659704b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89cc1c0a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