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b09275ea2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aa5df682143df"/>
  </p:sldMasterIdLst>
  <p:sldIdLst>
    <p:sldId xmlns:r="http://schemas.openxmlformats.org/officeDocument/2006/relationships" id="256" r:id="R14a05112448644dc"/>
    <p:sldId xmlns:r="http://schemas.openxmlformats.org/officeDocument/2006/relationships" id="257" r:id="Racd2459c09ff48aa"/>
    <p:sldId xmlns:r="http://schemas.openxmlformats.org/officeDocument/2006/relationships" id="258" r:id="R943dc18a9aae4456"/>
    <p:sldId xmlns:r="http://schemas.openxmlformats.org/officeDocument/2006/relationships" id="259" r:id="Ra3e81a8227794549"/>
    <p:sldId xmlns:r="http://schemas.openxmlformats.org/officeDocument/2006/relationships" id="260" r:id="R7ec2e99d41874a40"/>
    <p:sldId xmlns:r="http://schemas.openxmlformats.org/officeDocument/2006/relationships" id="261" r:id="R33ff0380c787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aa5df682143df" /><Relationship Type="http://schemas.openxmlformats.org/officeDocument/2006/relationships/slide" Target="/ppt/slides/slide1.xml" Id="R14a05112448644dc" /><Relationship Type="http://schemas.openxmlformats.org/officeDocument/2006/relationships/slide" Target="/ppt/slides/slide2.xml" Id="Racd2459c09ff48aa" /><Relationship Type="http://schemas.openxmlformats.org/officeDocument/2006/relationships/slide" Target="/ppt/slides/slide3.xml" Id="R943dc18a9aae4456" /><Relationship Type="http://schemas.openxmlformats.org/officeDocument/2006/relationships/slide" Target="/ppt/slides/slide4.xml" Id="Ra3e81a8227794549" /><Relationship Type="http://schemas.openxmlformats.org/officeDocument/2006/relationships/slide" Target="/ppt/slides/slide5.xml" Id="R7ec2e99d41874a40" /><Relationship Type="http://schemas.openxmlformats.org/officeDocument/2006/relationships/slide" Target="/ppt/slides/slide6.xml" Id="R33ff0380c787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076d185a6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c7b3346d4788" /><Relationship Type="http://schemas.openxmlformats.org/officeDocument/2006/relationships/theme" Target="/ppt/slideMasters/theme/theme1.xml" Id="Rb2d1b3e14fe4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cc7b3346d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3f23c660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43510f11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205b13c0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3650423c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263ab9348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b1ee0658f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