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53dabf10f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e1419cbc447dd"/>
  </p:sldMasterIdLst>
  <p:sldIdLst>
    <p:sldId xmlns:r="http://schemas.openxmlformats.org/officeDocument/2006/relationships" id="256" r:id="R72ef31f5a2214eb1"/>
    <p:sldId xmlns:r="http://schemas.openxmlformats.org/officeDocument/2006/relationships" id="257" r:id="R940956278a564d80"/>
    <p:sldId xmlns:r="http://schemas.openxmlformats.org/officeDocument/2006/relationships" id="258" r:id="Rbfb35512f04b4f43"/>
    <p:sldId xmlns:r="http://schemas.openxmlformats.org/officeDocument/2006/relationships" id="259" r:id="R0b44e6b4e2aa4793"/>
    <p:sldId xmlns:r="http://schemas.openxmlformats.org/officeDocument/2006/relationships" id="260" r:id="R2abafdcce6724d42"/>
    <p:sldId xmlns:r="http://schemas.openxmlformats.org/officeDocument/2006/relationships" id="261" r:id="Reaee264df7004116"/>
    <p:sldId xmlns:r="http://schemas.openxmlformats.org/officeDocument/2006/relationships" id="262" r:id="Rfeae48732e94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e1419cbc447dd" /><Relationship Type="http://schemas.openxmlformats.org/officeDocument/2006/relationships/slide" Target="/ppt/slides/slide1.xml" Id="R72ef31f5a2214eb1" /><Relationship Type="http://schemas.openxmlformats.org/officeDocument/2006/relationships/slide" Target="/ppt/slides/slide2.xml" Id="R940956278a564d80" /><Relationship Type="http://schemas.openxmlformats.org/officeDocument/2006/relationships/slide" Target="/ppt/slides/slide3.xml" Id="Rbfb35512f04b4f43" /><Relationship Type="http://schemas.openxmlformats.org/officeDocument/2006/relationships/slide" Target="/ppt/slides/slide4.xml" Id="R0b44e6b4e2aa4793" /><Relationship Type="http://schemas.openxmlformats.org/officeDocument/2006/relationships/slide" Target="/ppt/slides/slide5.xml" Id="R2abafdcce6724d42" /><Relationship Type="http://schemas.openxmlformats.org/officeDocument/2006/relationships/slide" Target="/ppt/slides/slide6.xml" Id="Reaee264df7004116" /><Relationship Type="http://schemas.openxmlformats.org/officeDocument/2006/relationships/slide" Target="/ppt/slides/slide7.xml" Id="Rfeae48732e94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b6cc24143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c8437492a4aa9" /><Relationship Type="http://schemas.openxmlformats.org/officeDocument/2006/relationships/theme" Target="/ppt/slideMasters/theme/theme1.xml" Id="Rd0e176d68293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c8437492a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e1d26aeab47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51fe1e05447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b667dbaa5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f224730a9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dd0edcd45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4185dd7b3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1c2978311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METEVA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868 717 000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3 084 990 000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3 413 008 000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