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243d0db6f48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d704c27f34bfa"/>
  </p:sldMasterIdLst>
  <p:sldIdLst>
    <p:sldId xmlns:r="http://schemas.openxmlformats.org/officeDocument/2006/relationships" id="256" r:id="Rc983e77e060e4334"/>
    <p:sldId xmlns:r="http://schemas.openxmlformats.org/officeDocument/2006/relationships" id="257" r:id="R17f2afe6952e4987"/>
    <p:sldId xmlns:r="http://schemas.openxmlformats.org/officeDocument/2006/relationships" id="258" r:id="R046da8aa3fc544a9"/>
    <p:sldId xmlns:r="http://schemas.openxmlformats.org/officeDocument/2006/relationships" id="259" r:id="Recaccd21ce6443cc"/>
    <p:sldId xmlns:r="http://schemas.openxmlformats.org/officeDocument/2006/relationships" id="260" r:id="R15b1a4c45eac4202"/>
    <p:sldId xmlns:r="http://schemas.openxmlformats.org/officeDocument/2006/relationships" id="261" r:id="Ra0317857370b4759"/>
    <p:sldId xmlns:r="http://schemas.openxmlformats.org/officeDocument/2006/relationships" id="262" r:id="Rb2dbc1b402b543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d704c27f34bfa" /><Relationship Type="http://schemas.openxmlformats.org/officeDocument/2006/relationships/slide" Target="/ppt/slides/slide1.xml" Id="Rc983e77e060e4334" /><Relationship Type="http://schemas.openxmlformats.org/officeDocument/2006/relationships/slide" Target="/ppt/slides/slide2.xml" Id="R17f2afe6952e4987" /><Relationship Type="http://schemas.openxmlformats.org/officeDocument/2006/relationships/slide" Target="/ppt/slides/slide3.xml" Id="R046da8aa3fc544a9" /><Relationship Type="http://schemas.openxmlformats.org/officeDocument/2006/relationships/slide" Target="/ppt/slides/slide4.xml" Id="Recaccd21ce6443cc" /><Relationship Type="http://schemas.openxmlformats.org/officeDocument/2006/relationships/slide" Target="/ppt/slides/slide5.xml" Id="R15b1a4c45eac4202" /><Relationship Type="http://schemas.openxmlformats.org/officeDocument/2006/relationships/slide" Target="/ppt/slides/slide6.xml" Id="Ra0317857370b4759" /><Relationship Type="http://schemas.openxmlformats.org/officeDocument/2006/relationships/slide" Target="/ppt/slides/slide7.xml" Id="Rb2dbc1b402b543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85ed3ea90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b3f74051a4d9d" /><Relationship Type="http://schemas.openxmlformats.org/officeDocument/2006/relationships/theme" Target="/ppt/slideMasters/theme/theme1.xml" Id="R9db3e3f4e1ca42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b3f74051a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58adfaddf44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44f7044154b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8d014be0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2a0105bc64b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1acc44692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2afcb65e6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bedd3bd0a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HOLDING AS ble etablert [år] og holder til i Sørumsand.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1 741 887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3 654 677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36 384 830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37 133 819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EGGUM  –  56,4 %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ELISABETH GRØNVOLD EGGUM  –  43,6 %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1920 Sørumsand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82 60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989 006 991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