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3b6d62abd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4c12c16b44f67"/>
  </p:sldMasterIdLst>
  <p:sldIdLst>
    <p:sldId xmlns:r="http://schemas.openxmlformats.org/officeDocument/2006/relationships" id="256" r:id="R837986b7f6904642"/>
    <p:sldId xmlns:r="http://schemas.openxmlformats.org/officeDocument/2006/relationships" id="257" r:id="R700dc46ce2934573"/>
    <p:sldId xmlns:r="http://schemas.openxmlformats.org/officeDocument/2006/relationships" id="258" r:id="R752a386f8e2f43ba"/>
    <p:sldId xmlns:r="http://schemas.openxmlformats.org/officeDocument/2006/relationships" id="259" r:id="R6e519514100f42ad"/>
    <p:sldId xmlns:r="http://schemas.openxmlformats.org/officeDocument/2006/relationships" id="260" r:id="R91af980c106e4abd"/>
    <p:sldId xmlns:r="http://schemas.openxmlformats.org/officeDocument/2006/relationships" id="261" r:id="Rf1e5794eeec249f7"/>
    <p:sldId xmlns:r="http://schemas.openxmlformats.org/officeDocument/2006/relationships" id="262" r:id="Rf7ec27b2812a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4c12c16b44f67" /><Relationship Type="http://schemas.openxmlformats.org/officeDocument/2006/relationships/slide" Target="/ppt/slides/slide1.xml" Id="R837986b7f6904642" /><Relationship Type="http://schemas.openxmlformats.org/officeDocument/2006/relationships/slide" Target="/ppt/slides/slide2.xml" Id="R700dc46ce2934573" /><Relationship Type="http://schemas.openxmlformats.org/officeDocument/2006/relationships/slide" Target="/ppt/slides/slide3.xml" Id="R752a386f8e2f43ba" /><Relationship Type="http://schemas.openxmlformats.org/officeDocument/2006/relationships/slide" Target="/ppt/slides/slide4.xml" Id="R6e519514100f42ad" /><Relationship Type="http://schemas.openxmlformats.org/officeDocument/2006/relationships/slide" Target="/ppt/slides/slide5.xml" Id="R91af980c106e4abd" /><Relationship Type="http://schemas.openxmlformats.org/officeDocument/2006/relationships/slide" Target="/ppt/slides/slide6.xml" Id="Rf1e5794eeec249f7" /><Relationship Type="http://schemas.openxmlformats.org/officeDocument/2006/relationships/slide" Target="/ppt/slides/slide7.xml" Id="Rf7ec27b2812a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ff9a7a416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626e644e64d3a" /><Relationship Type="http://schemas.openxmlformats.org/officeDocument/2006/relationships/theme" Target="/ppt/slideMasters/theme/theme1.xml" Id="Recacc5725c4a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626e644e6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22c4ab15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8774e300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988b2ed0d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ef455ee3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f43426af9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dfc34881f4b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88b6fa434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PETUNI INVEST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ESPEN KRISTIANSEN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postmaster@dinrevisor.org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989 008 358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