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01a1f3a34d4d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9413adfa374354"/>
  </p:sldMasterIdLst>
  <p:sldIdLst>
    <p:sldId xmlns:r="http://schemas.openxmlformats.org/officeDocument/2006/relationships" id="256" r:id="R74af016593644b08"/>
    <p:sldId xmlns:r="http://schemas.openxmlformats.org/officeDocument/2006/relationships" id="257" r:id="R6af893f72f4547cb"/>
    <p:sldId xmlns:r="http://schemas.openxmlformats.org/officeDocument/2006/relationships" id="258" r:id="Rb8476a3b9d76442e"/>
    <p:sldId xmlns:r="http://schemas.openxmlformats.org/officeDocument/2006/relationships" id="259" r:id="R5ffc1e83734b4f52"/>
    <p:sldId xmlns:r="http://schemas.openxmlformats.org/officeDocument/2006/relationships" id="260" r:id="R4172dcce594f4888"/>
    <p:sldId xmlns:r="http://schemas.openxmlformats.org/officeDocument/2006/relationships" id="261" r:id="R00369375792347ea"/>
    <p:sldId xmlns:r="http://schemas.openxmlformats.org/officeDocument/2006/relationships" id="262" r:id="R53595dcfab5543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9413adfa374354" /><Relationship Type="http://schemas.openxmlformats.org/officeDocument/2006/relationships/slide" Target="/ppt/slides/slide1.xml" Id="R74af016593644b08" /><Relationship Type="http://schemas.openxmlformats.org/officeDocument/2006/relationships/slide" Target="/ppt/slides/slide2.xml" Id="R6af893f72f4547cb" /><Relationship Type="http://schemas.openxmlformats.org/officeDocument/2006/relationships/slide" Target="/ppt/slides/slide3.xml" Id="Rb8476a3b9d76442e" /><Relationship Type="http://schemas.openxmlformats.org/officeDocument/2006/relationships/slide" Target="/ppt/slides/slide4.xml" Id="R5ffc1e83734b4f52" /><Relationship Type="http://schemas.openxmlformats.org/officeDocument/2006/relationships/slide" Target="/ppt/slides/slide5.xml" Id="R4172dcce594f4888" /><Relationship Type="http://schemas.openxmlformats.org/officeDocument/2006/relationships/slide" Target="/ppt/slides/slide6.xml" Id="R00369375792347ea" /><Relationship Type="http://schemas.openxmlformats.org/officeDocument/2006/relationships/slide" Target="/ppt/slides/slide7.xml" Id="R53595dcfab5543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77fb8b76f64c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45d7219104448" /><Relationship Type="http://schemas.openxmlformats.org/officeDocument/2006/relationships/theme" Target="/ppt/slideMasters/theme/theme1.xml" Id="Rde7c0a0744f544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145d72191044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8399c14e341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f20af91614c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f152d2d5c48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d3e6195d244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e75f7aa214e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0b389141e41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616c35bd54b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RAUAN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RAUAN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RAUAN INVEST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RAUAN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RAUAN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RAUAN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1 012 113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15 823 260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16 685 067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RAUAN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FREDRIK RAUAN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RAUAN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3256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13 93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989 010 980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RAUAN INVEST AS</a:t>
            </a:r>
          </a:p>
        </p:txBody>
      </p:sp>
    </p:spTree>
  </p:cSld>
  <p:clrMapOvr>
    <a:masterClrMapping xmlns:a="http://schemas.openxmlformats.org/drawingml/2006/main"/>
  </p:clrMapOvr>
</p:sld>
</file>