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950fb82c1d45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53ae60a28f47ff"/>
  </p:sldMasterIdLst>
  <p:sldIdLst>
    <p:sldId xmlns:r="http://schemas.openxmlformats.org/officeDocument/2006/relationships" id="256" r:id="R981cfb035c5948ef"/>
    <p:sldId xmlns:r="http://schemas.openxmlformats.org/officeDocument/2006/relationships" id="257" r:id="R25f47f2306c7418f"/>
    <p:sldId xmlns:r="http://schemas.openxmlformats.org/officeDocument/2006/relationships" id="258" r:id="R94ab9573842e4560"/>
    <p:sldId xmlns:r="http://schemas.openxmlformats.org/officeDocument/2006/relationships" id="259" r:id="R2529569cc7814c38"/>
    <p:sldId xmlns:r="http://schemas.openxmlformats.org/officeDocument/2006/relationships" id="260" r:id="R87bd83cf8604466d"/>
    <p:sldId xmlns:r="http://schemas.openxmlformats.org/officeDocument/2006/relationships" id="261" r:id="Rdf2c931269584fa4"/>
    <p:sldId xmlns:r="http://schemas.openxmlformats.org/officeDocument/2006/relationships" id="262" r:id="R85eae49b7e934e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3ae60a28f47ff" /><Relationship Type="http://schemas.openxmlformats.org/officeDocument/2006/relationships/slide" Target="/ppt/slides/slide1.xml" Id="R981cfb035c5948ef" /><Relationship Type="http://schemas.openxmlformats.org/officeDocument/2006/relationships/slide" Target="/ppt/slides/slide2.xml" Id="R25f47f2306c7418f" /><Relationship Type="http://schemas.openxmlformats.org/officeDocument/2006/relationships/slide" Target="/ppt/slides/slide3.xml" Id="R94ab9573842e4560" /><Relationship Type="http://schemas.openxmlformats.org/officeDocument/2006/relationships/slide" Target="/ppt/slides/slide4.xml" Id="R2529569cc7814c38" /><Relationship Type="http://schemas.openxmlformats.org/officeDocument/2006/relationships/slide" Target="/ppt/slides/slide5.xml" Id="R87bd83cf8604466d" /><Relationship Type="http://schemas.openxmlformats.org/officeDocument/2006/relationships/slide" Target="/ppt/slides/slide6.xml" Id="Rdf2c931269584fa4" /><Relationship Type="http://schemas.openxmlformats.org/officeDocument/2006/relationships/slide" Target="/ppt/slides/slide7.xml" Id="R85eae49b7e934e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df22bcf14445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50421951f43e9" /><Relationship Type="http://schemas.openxmlformats.org/officeDocument/2006/relationships/theme" Target="/ppt/slideMasters/theme/theme1.xml" Id="R64f35af615b24d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650421951f43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3cbf27d754f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e717eabe94d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48c4ee63b40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d9469f18542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a6b98303845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eae92ee1744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53da89fb24f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HEMAR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7 086 310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7 555 389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SIGMUND VIKØREN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Lauvnesvegen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989 011 081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