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eef7536bbc4c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f2f285c1bc447d"/>
  </p:sldMasterIdLst>
  <p:sldIdLst>
    <p:sldId xmlns:r="http://schemas.openxmlformats.org/officeDocument/2006/relationships" id="256" r:id="Re0ea6a1dad06453e"/>
    <p:sldId xmlns:r="http://schemas.openxmlformats.org/officeDocument/2006/relationships" id="257" r:id="R52f394afb5b04d53"/>
    <p:sldId xmlns:r="http://schemas.openxmlformats.org/officeDocument/2006/relationships" id="258" r:id="R754a46608c7b41f4"/>
    <p:sldId xmlns:r="http://schemas.openxmlformats.org/officeDocument/2006/relationships" id="259" r:id="R850712e2d4ab4468"/>
    <p:sldId xmlns:r="http://schemas.openxmlformats.org/officeDocument/2006/relationships" id="260" r:id="Raeac948cc95a490a"/>
    <p:sldId xmlns:r="http://schemas.openxmlformats.org/officeDocument/2006/relationships" id="261" r:id="R823e05a1f1bd4012"/>
    <p:sldId xmlns:r="http://schemas.openxmlformats.org/officeDocument/2006/relationships" id="262" r:id="Rd5e5064428d0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2f285c1bc447d" /><Relationship Type="http://schemas.openxmlformats.org/officeDocument/2006/relationships/slide" Target="/ppt/slides/slide1.xml" Id="Re0ea6a1dad06453e" /><Relationship Type="http://schemas.openxmlformats.org/officeDocument/2006/relationships/slide" Target="/ppt/slides/slide2.xml" Id="R52f394afb5b04d53" /><Relationship Type="http://schemas.openxmlformats.org/officeDocument/2006/relationships/slide" Target="/ppt/slides/slide3.xml" Id="R754a46608c7b41f4" /><Relationship Type="http://schemas.openxmlformats.org/officeDocument/2006/relationships/slide" Target="/ppt/slides/slide4.xml" Id="R850712e2d4ab4468" /><Relationship Type="http://schemas.openxmlformats.org/officeDocument/2006/relationships/slide" Target="/ppt/slides/slide5.xml" Id="Raeac948cc95a490a" /><Relationship Type="http://schemas.openxmlformats.org/officeDocument/2006/relationships/slide" Target="/ppt/slides/slide6.xml" Id="R823e05a1f1bd4012" /><Relationship Type="http://schemas.openxmlformats.org/officeDocument/2006/relationships/slide" Target="/ppt/slides/slide7.xml" Id="Rd5e5064428d0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aa2f64d3543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ad5616d1841f8" /><Relationship Type="http://schemas.openxmlformats.org/officeDocument/2006/relationships/theme" Target="/ppt/slideMasters/theme/theme1.xml" Id="Re1da52841774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7ad5616d1841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20ded75f443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c2b851e5d49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53c7f21914e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28f1f54914f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be74de95746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26530ea4a42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62f051d7b4b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TOSTERUD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TOSTERUD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12 581 576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15 295 017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LERMO TOSTERUD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LERMO TOSTERUD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BØRRE TOSTERUD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803, Gjerdrumsgata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989 011 626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TOSTERUD HOLDING AS</a:t>
            </a:r>
          </a:p>
        </p:txBody>
      </p:sp>
    </p:spTree>
  </p:cSld>
  <p:clrMapOvr>
    <a:masterClrMapping xmlns:a="http://schemas.openxmlformats.org/drawingml/2006/main"/>
  </p:clrMapOvr>
</p:sld>
</file>