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89ba68f4a1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0c1ce800c948a2"/>
  </p:sldMasterIdLst>
  <p:sldIdLst>
    <p:sldId xmlns:r="http://schemas.openxmlformats.org/officeDocument/2006/relationships" id="256" r:id="R11b9efee8bad4f63"/>
    <p:sldId xmlns:r="http://schemas.openxmlformats.org/officeDocument/2006/relationships" id="257" r:id="Rd6b8e996742b4058"/>
    <p:sldId xmlns:r="http://schemas.openxmlformats.org/officeDocument/2006/relationships" id="258" r:id="Rb847311c82df4cc3"/>
    <p:sldId xmlns:r="http://schemas.openxmlformats.org/officeDocument/2006/relationships" id="259" r:id="Ra5f0650bf6d943ee"/>
    <p:sldId xmlns:r="http://schemas.openxmlformats.org/officeDocument/2006/relationships" id="260" r:id="Rb40e81a6189c4846"/>
    <p:sldId xmlns:r="http://schemas.openxmlformats.org/officeDocument/2006/relationships" id="261" r:id="Rd3e616594651444b"/>
    <p:sldId xmlns:r="http://schemas.openxmlformats.org/officeDocument/2006/relationships" id="262" r:id="R25199175e4124e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c1ce800c948a2" /><Relationship Type="http://schemas.openxmlformats.org/officeDocument/2006/relationships/slide" Target="/ppt/slides/slide1.xml" Id="R11b9efee8bad4f63" /><Relationship Type="http://schemas.openxmlformats.org/officeDocument/2006/relationships/slide" Target="/ppt/slides/slide2.xml" Id="Rd6b8e996742b4058" /><Relationship Type="http://schemas.openxmlformats.org/officeDocument/2006/relationships/slide" Target="/ppt/slides/slide3.xml" Id="Rb847311c82df4cc3" /><Relationship Type="http://schemas.openxmlformats.org/officeDocument/2006/relationships/slide" Target="/ppt/slides/slide4.xml" Id="Ra5f0650bf6d943ee" /><Relationship Type="http://schemas.openxmlformats.org/officeDocument/2006/relationships/slide" Target="/ppt/slides/slide5.xml" Id="Rb40e81a6189c4846" /><Relationship Type="http://schemas.openxmlformats.org/officeDocument/2006/relationships/slide" Target="/ppt/slides/slide6.xml" Id="Rd3e616594651444b" /><Relationship Type="http://schemas.openxmlformats.org/officeDocument/2006/relationships/slide" Target="/ppt/slides/slide7.xml" Id="R25199175e4124e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d425c1822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9a2793ace48c1" /><Relationship Type="http://schemas.openxmlformats.org/officeDocument/2006/relationships/theme" Target="/ppt/slideMasters/theme/theme1.xml" Id="R4953a76fb7ad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f9a2793ace48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a6bc07bff43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870c87e744d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824b1c180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08742fe2346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83ba010fa45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68b56450b47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bb56ad91f41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ICECUBE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ICECUBE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ICECUBE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ICECUBE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ICECUBE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ICECUBE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3 213 534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5 679 672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ICECUBE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JOAKIM RENAAS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ICECUBE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59B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ICECUBE INVEST AS</a:t>
            </a:r>
          </a:p>
        </p:txBody>
      </p:sp>
    </p:spTree>
  </p:cSld>
  <p:clrMapOvr>
    <a:masterClrMapping xmlns:a="http://schemas.openxmlformats.org/drawingml/2006/main"/>
  </p:clrMapOvr>
</p:sld>
</file>