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0e8461cb89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240485af14dbb"/>
  </p:sldMasterIdLst>
  <p:sldIdLst>
    <p:sldId xmlns:r="http://schemas.openxmlformats.org/officeDocument/2006/relationships" id="256" r:id="Re286cc7fca9644f4"/>
    <p:sldId xmlns:r="http://schemas.openxmlformats.org/officeDocument/2006/relationships" id="257" r:id="R1345166771624921"/>
    <p:sldId xmlns:r="http://schemas.openxmlformats.org/officeDocument/2006/relationships" id="258" r:id="Rf1735aff7d6e4eff"/>
    <p:sldId xmlns:r="http://schemas.openxmlformats.org/officeDocument/2006/relationships" id="259" r:id="R93e17b3b822446f1"/>
    <p:sldId xmlns:r="http://schemas.openxmlformats.org/officeDocument/2006/relationships" id="260" r:id="Rc910c3727d7845bf"/>
    <p:sldId xmlns:r="http://schemas.openxmlformats.org/officeDocument/2006/relationships" id="261" r:id="Rd1d95001ce254ad6"/>
    <p:sldId xmlns:r="http://schemas.openxmlformats.org/officeDocument/2006/relationships" id="262" r:id="R87fc2ca6a7e543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240485af14dbb" /><Relationship Type="http://schemas.openxmlformats.org/officeDocument/2006/relationships/slide" Target="/ppt/slides/slide1.xml" Id="Re286cc7fca9644f4" /><Relationship Type="http://schemas.openxmlformats.org/officeDocument/2006/relationships/slide" Target="/ppt/slides/slide2.xml" Id="R1345166771624921" /><Relationship Type="http://schemas.openxmlformats.org/officeDocument/2006/relationships/slide" Target="/ppt/slides/slide3.xml" Id="Rf1735aff7d6e4eff" /><Relationship Type="http://schemas.openxmlformats.org/officeDocument/2006/relationships/slide" Target="/ppt/slides/slide4.xml" Id="R93e17b3b822446f1" /><Relationship Type="http://schemas.openxmlformats.org/officeDocument/2006/relationships/slide" Target="/ppt/slides/slide5.xml" Id="Rc910c3727d7845bf" /><Relationship Type="http://schemas.openxmlformats.org/officeDocument/2006/relationships/slide" Target="/ppt/slides/slide6.xml" Id="Rd1d95001ce254ad6" /><Relationship Type="http://schemas.openxmlformats.org/officeDocument/2006/relationships/slide" Target="/ppt/slides/slide7.xml" Id="R87fc2ca6a7e543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03e42aa8c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eb7c6ae114fae" /><Relationship Type="http://schemas.openxmlformats.org/officeDocument/2006/relationships/theme" Target="/ppt/slideMasters/theme/theme1.xml" Id="R2630672fce5a40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beb7c6ae11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e0056ba114f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769180ed946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e96b0d7b949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79b5501994c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0ee3005da4c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fdb6718d047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e777ab0df4e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 INVEST HOLDING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4 766 733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5 273 432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AUNE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989 012 746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 INVEST HOLDING AS</a:t>
            </a:r>
          </a:p>
        </p:txBody>
      </p:sp>
    </p:spTree>
  </p:cSld>
  <p:clrMapOvr>
    <a:masterClrMapping xmlns:a="http://schemas.openxmlformats.org/drawingml/2006/main"/>
  </p:clrMapOvr>
</p:sld>
</file>