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bc9a537c904d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535a2b08484da9"/>
  </p:sldMasterIdLst>
  <p:sldIdLst>
    <p:sldId xmlns:r="http://schemas.openxmlformats.org/officeDocument/2006/relationships" id="256" r:id="R8a75f438c4694992"/>
    <p:sldId xmlns:r="http://schemas.openxmlformats.org/officeDocument/2006/relationships" id="257" r:id="R2f26fe31927146c7"/>
    <p:sldId xmlns:r="http://schemas.openxmlformats.org/officeDocument/2006/relationships" id="258" r:id="R3509b4ca56774d67"/>
    <p:sldId xmlns:r="http://schemas.openxmlformats.org/officeDocument/2006/relationships" id="259" r:id="R0ccd02f2e0db486f"/>
    <p:sldId xmlns:r="http://schemas.openxmlformats.org/officeDocument/2006/relationships" id="260" r:id="Rc71369e087824cd4"/>
    <p:sldId xmlns:r="http://schemas.openxmlformats.org/officeDocument/2006/relationships" id="261" r:id="R43377fd6f7284a2a"/>
    <p:sldId xmlns:r="http://schemas.openxmlformats.org/officeDocument/2006/relationships" id="262" r:id="R9619578a3a6e43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35a2b08484da9" /><Relationship Type="http://schemas.openxmlformats.org/officeDocument/2006/relationships/slide" Target="/ppt/slides/slide1.xml" Id="R8a75f438c4694992" /><Relationship Type="http://schemas.openxmlformats.org/officeDocument/2006/relationships/slide" Target="/ppt/slides/slide2.xml" Id="R2f26fe31927146c7" /><Relationship Type="http://schemas.openxmlformats.org/officeDocument/2006/relationships/slide" Target="/ppt/slides/slide3.xml" Id="R3509b4ca56774d67" /><Relationship Type="http://schemas.openxmlformats.org/officeDocument/2006/relationships/slide" Target="/ppt/slides/slide4.xml" Id="R0ccd02f2e0db486f" /><Relationship Type="http://schemas.openxmlformats.org/officeDocument/2006/relationships/slide" Target="/ppt/slides/slide5.xml" Id="Rc71369e087824cd4" /><Relationship Type="http://schemas.openxmlformats.org/officeDocument/2006/relationships/slide" Target="/ppt/slides/slide6.xml" Id="R43377fd6f7284a2a" /><Relationship Type="http://schemas.openxmlformats.org/officeDocument/2006/relationships/slide" Target="/ppt/slides/slide7.xml" Id="R9619578a3a6e43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d8cccd2ea54e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482bf83de4d8a" /><Relationship Type="http://schemas.openxmlformats.org/officeDocument/2006/relationships/theme" Target="/ppt/slideMasters/theme/theme1.xml" Id="R979cfe95d4d641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4482bf83de4d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db981840847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699b9aa9c41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8c02fd46b4d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884d2cf6c4e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fb50c880346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a64a1b86d41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da93ef6c448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GURIBY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GURIBY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16 286 961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16 413 038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GURIBY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17 78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