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1d2ee1ecb743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2a870c08e84ea8"/>
  </p:sldMasterIdLst>
  <p:sldIdLst>
    <p:sldId xmlns:r="http://schemas.openxmlformats.org/officeDocument/2006/relationships" id="256" r:id="Rc9d6f425bb0041e0"/>
    <p:sldId xmlns:r="http://schemas.openxmlformats.org/officeDocument/2006/relationships" id="257" r:id="R59a19921cdd94906"/>
    <p:sldId xmlns:r="http://schemas.openxmlformats.org/officeDocument/2006/relationships" id="258" r:id="R06d538fbcd7a4e73"/>
    <p:sldId xmlns:r="http://schemas.openxmlformats.org/officeDocument/2006/relationships" id="259" r:id="R99af338a3b3a413e"/>
    <p:sldId xmlns:r="http://schemas.openxmlformats.org/officeDocument/2006/relationships" id="260" r:id="Rc28bcb4b13ac4720"/>
    <p:sldId xmlns:r="http://schemas.openxmlformats.org/officeDocument/2006/relationships" id="261" r:id="R5ee9ea0af42c499b"/>
    <p:sldId xmlns:r="http://schemas.openxmlformats.org/officeDocument/2006/relationships" id="262" r:id="R7dee79b107554c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a870c08e84ea8" /><Relationship Type="http://schemas.openxmlformats.org/officeDocument/2006/relationships/slide" Target="/ppt/slides/slide1.xml" Id="Rc9d6f425bb0041e0" /><Relationship Type="http://schemas.openxmlformats.org/officeDocument/2006/relationships/slide" Target="/ppt/slides/slide2.xml" Id="R59a19921cdd94906" /><Relationship Type="http://schemas.openxmlformats.org/officeDocument/2006/relationships/slide" Target="/ppt/slides/slide3.xml" Id="R06d538fbcd7a4e73" /><Relationship Type="http://schemas.openxmlformats.org/officeDocument/2006/relationships/slide" Target="/ppt/slides/slide4.xml" Id="R99af338a3b3a413e" /><Relationship Type="http://schemas.openxmlformats.org/officeDocument/2006/relationships/slide" Target="/ppt/slides/slide5.xml" Id="Rc28bcb4b13ac4720" /><Relationship Type="http://schemas.openxmlformats.org/officeDocument/2006/relationships/slide" Target="/ppt/slides/slide6.xml" Id="R5ee9ea0af42c499b" /><Relationship Type="http://schemas.openxmlformats.org/officeDocument/2006/relationships/slide" Target="/ppt/slides/slide7.xml" Id="R7dee79b107554c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ecd24083a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5998f11ad4ea9" /><Relationship Type="http://schemas.openxmlformats.org/officeDocument/2006/relationships/theme" Target="/ppt/slideMasters/theme/theme1.xml" Id="Re34f77837c2f4d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55998f11ad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889b1dfd545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d90da5b5945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e1862c7e1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62aad77a546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70893356144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5c6b3e2484b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e1140972046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TAURO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TAURO INVEST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4 340 413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42 010 631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42 352 084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FALCH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 FALCH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MALCOLM FALCH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BJERKE FALCH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Falch, Flintveien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1785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989 015 168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