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69d55d98a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edc2a658547af"/>
  </p:sldMasterIdLst>
  <p:sldIdLst>
    <p:sldId xmlns:r="http://schemas.openxmlformats.org/officeDocument/2006/relationships" id="256" r:id="R8e3a516abc6b483a"/>
    <p:sldId xmlns:r="http://schemas.openxmlformats.org/officeDocument/2006/relationships" id="257" r:id="R6bf2c883299944b4"/>
    <p:sldId xmlns:r="http://schemas.openxmlformats.org/officeDocument/2006/relationships" id="258" r:id="R8ff86b18586b4023"/>
    <p:sldId xmlns:r="http://schemas.openxmlformats.org/officeDocument/2006/relationships" id="259" r:id="R2246de4c2bd44818"/>
    <p:sldId xmlns:r="http://schemas.openxmlformats.org/officeDocument/2006/relationships" id="260" r:id="R50f7222fb2f749b6"/>
    <p:sldId xmlns:r="http://schemas.openxmlformats.org/officeDocument/2006/relationships" id="261" r:id="R0dada73c87344162"/>
    <p:sldId xmlns:r="http://schemas.openxmlformats.org/officeDocument/2006/relationships" id="262" r:id="R1dc3eddd5360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edc2a658547af" /><Relationship Type="http://schemas.openxmlformats.org/officeDocument/2006/relationships/slide" Target="/ppt/slides/slide1.xml" Id="R8e3a516abc6b483a" /><Relationship Type="http://schemas.openxmlformats.org/officeDocument/2006/relationships/slide" Target="/ppt/slides/slide2.xml" Id="R6bf2c883299944b4" /><Relationship Type="http://schemas.openxmlformats.org/officeDocument/2006/relationships/slide" Target="/ppt/slides/slide3.xml" Id="R8ff86b18586b4023" /><Relationship Type="http://schemas.openxmlformats.org/officeDocument/2006/relationships/slide" Target="/ppt/slides/slide4.xml" Id="R2246de4c2bd44818" /><Relationship Type="http://schemas.openxmlformats.org/officeDocument/2006/relationships/slide" Target="/ppt/slides/slide5.xml" Id="R50f7222fb2f749b6" /><Relationship Type="http://schemas.openxmlformats.org/officeDocument/2006/relationships/slide" Target="/ppt/slides/slide6.xml" Id="R0dada73c87344162" /><Relationship Type="http://schemas.openxmlformats.org/officeDocument/2006/relationships/slide" Target="/ppt/slides/slide7.xml" Id="R1dc3eddd5360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23e1f7ead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6f40d5854bc8" /><Relationship Type="http://schemas.openxmlformats.org/officeDocument/2006/relationships/theme" Target="/ppt/slideMasters/theme/theme1.xml" Id="Rb16cd79bb5f5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d6f40d585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1a091f4e6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27f07544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cbe8177d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291058c0b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19eee2f3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189efc66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2464f21a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HERMANSEN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HERMANSEN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12 381 443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HERMANSEN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MARIE HERMANSEN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Siggerudveien 908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palhermansen@hotmail.com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