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8448a7e99c43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ac20b3517f48dc"/>
  </p:sldMasterIdLst>
  <p:sldIdLst>
    <p:sldId xmlns:r="http://schemas.openxmlformats.org/officeDocument/2006/relationships" id="256" r:id="R20086f3d722d47e6"/>
    <p:sldId xmlns:r="http://schemas.openxmlformats.org/officeDocument/2006/relationships" id="257" r:id="R460e237347a3424b"/>
    <p:sldId xmlns:r="http://schemas.openxmlformats.org/officeDocument/2006/relationships" id="258" r:id="R7c486e8545d5445b"/>
    <p:sldId xmlns:r="http://schemas.openxmlformats.org/officeDocument/2006/relationships" id="259" r:id="Rdccb0c760d5d4340"/>
    <p:sldId xmlns:r="http://schemas.openxmlformats.org/officeDocument/2006/relationships" id="260" r:id="Re9a8384b43724c3b"/>
    <p:sldId xmlns:r="http://schemas.openxmlformats.org/officeDocument/2006/relationships" id="261" r:id="Rb47c5731ea4e4e41"/>
    <p:sldId xmlns:r="http://schemas.openxmlformats.org/officeDocument/2006/relationships" id="262" r:id="R468d1efd37f14c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ac20b3517f48dc" /><Relationship Type="http://schemas.openxmlformats.org/officeDocument/2006/relationships/slide" Target="/ppt/slides/slide1.xml" Id="R20086f3d722d47e6" /><Relationship Type="http://schemas.openxmlformats.org/officeDocument/2006/relationships/slide" Target="/ppt/slides/slide2.xml" Id="R460e237347a3424b" /><Relationship Type="http://schemas.openxmlformats.org/officeDocument/2006/relationships/slide" Target="/ppt/slides/slide3.xml" Id="R7c486e8545d5445b" /><Relationship Type="http://schemas.openxmlformats.org/officeDocument/2006/relationships/slide" Target="/ppt/slides/slide4.xml" Id="Rdccb0c760d5d4340" /><Relationship Type="http://schemas.openxmlformats.org/officeDocument/2006/relationships/slide" Target="/ppt/slides/slide5.xml" Id="Re9a8384b43724c3b" /><Relationship Type="http://schemas.openxmlformats.org/officeDocument/2006/relationships/slide" Target="/ppt/slides/slide6.xml" Id="Rb47c5731ea4e4e41" /><Relationship Type="http://schemas.openxmlformats.org/officeDocument/2006/relationships/slide" Target="/ppt/slides/slide7.xml" Id="R468d1efd37f14c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0833ab20eb4d3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91aba51134d7e" /><Relationship Type="http://schemas.openxmlformats.org/officeDocument/2006/relationships/theme" Target="/ppt/slideMasters/theme/theme1.xml" Id="R31a0f3f457a84e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d91aba51134d7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fd027c70845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753e53b9c46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d4afaf545148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6ff1aa76547a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1ab224fc9a48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59fa603c54f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31fcfb12048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SJØNINA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SJØNINA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−19 401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21 454 012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21 454 012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CASPERSEN NINA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Vollgate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82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989 022 199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SJØNINA AS</a:t>
            </a:r>
          </a:p>
        </p:txBody>
      </p:sp>
    </p:spTree>
  </p:cSld>
  <p:clrMapOvr>
    <a:masterClrMapping xmlns:a="http://schemas.openxmlformats.org/drawingml/2006/main"/>
  </p:clrMapOvr>
</p:sld>
</file>