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01e9ddda2c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80f2a8ea04c2d"/>
  </p:sldMasterIdLst>
  <p:sldIdLst>
    <p:sldId xmlns:r="http://schemas.openxmlformats.org/officeDocument/2006/relationships" id="256" r:id="R004ee28dfd3a45a1"/>
    <p:sldId xmlns:r="http://schemas.openxmlformats.org/officeDocument/2006/relationships" id="257" r:id="Ra8de69b0659a4f39"/>
    <p:sldId xmlns:r="http://schemas.openxmlformats.org/officeDocument/2006/relationships" id="258" r:id="Rae254062ffd94771"/>
    <p:sldId xmlns:r="http://schemas.openxmlformats.org/officeDocument/2006/relationships" id="259" r:id="R957ad6a115324dcb"/>
    <p:sldId xmlns:r="http://schemas.openxmlformats.org/officeDocument/2006/relationships" id="260" r:id="R1bdf6ecc40724d7e"/>
    <p:sldId xmlns:r="http://schemas.openxmlformats.org/officeDocument/2006/relationships" id="261" r:id="Re74779685e7242d0"/>
    <p:sldId xmlns:r="http://schemas.openxmlformats.org/officeDocument/2006/relationships" id="262" r:id="Rcc03a4414e834d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80f2a8ea04c2d" /><Relationship Type="http://schemas.openxmlformats.org/officeDocument/2006/relationships/slide" Target="/ppt/slides/slide1.xml" Id="R004ee28dfd3a45a1" /><Relationship Type="http://schemas.openxmlformats.org/officeDocument/2006/relationships/slide" Target="/ppt/slides/slide2.xml" Id="Ra8de69b0659a4f39" /><Relationship Type="http://schemas.openxmlformats.org/officeDocument/2006/relationships/slide" Target="/ppt/slides/slide3.xml" Id="Rae254062ffd94771" /><Relationship Type="http://schemas.openxmlformats.org/officeDocument/2006/relationships/slide" Target="/ppt/slides/slide4.xml" Id="R957ad6a115324dcb" /><Relationship Type="http://schemas.openxmlformats.org/officeDocument/2006/relationships/slide" Target="/ppt/slides/slide5.xml" Id="R1bdf6ecc40724d7e" /><Relationship Type="http://schemas.openxmlformats.org/officeDocument/2006/relationships/slide" Target="/ppt/slides/slide6.xml" Id="Re74779685e7242d0" /><Relationship Type="http://schemas.openxmlformats.org/officeDocument/2006/relationships/slide" Target="/ppt/slides/slide7.xml" Id="Rcc03a4414e834d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e4a5311d8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8d40bb7d74544" /><Relationship Type="http://schemas.openxmlformats.org/officeDocument/2006/relationships/theme" Target="/ppt/slideMasters/theme/theme1.xml" Id="R19478df89e01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68d40bb7d7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81d8b24d7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ec2a9dc5c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8c5360c6c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bbb7682a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6453dfd9e4f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0a191575f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ec3cacedc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 KJELL RUGTVEDT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KJELL RUGTVEDT HOLDING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1 426 042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16 419 203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17 294 188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KJELL RUGTVEDT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989 023 292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 KJELL RUGTVEDT HOLDING AS</a:t>
            </a:r>
          </a:p>
        </p:txBody>
      </p:sp>
    </p:spTree>
  </p:cSld>
  <p:clrMapOvr>
    <a:masterClrMapping xmlns:a="http://schemas.openxmlformats.org/drawingml/2006/main"/>
  </p:clrMapOvr>
</p:sld>
</file>