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0ab0d1acc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16b8e8a80407b"/>
  </p:sldMasterIdLst>
  <p:sldIdLst>
    <p:sldId xmlns:r="http://schemas.openxmlformats.org/officeDocument/2006/relationships" id="256" r:id="R5339db0fc71849e1"/>
    <p:sldId xmlns:r="http://schemas.openxmlformats.org/officeDocument/2006/relationships" id="257" r:id="R14768063ae404af8"/>
    <p:sldId xmlns:r="http://schemas.openxmlformats.org/officeDocument/2006/relationships" id="258" r:id="R41bdf78498a2424b"/>
    <p:sldId xmlns:r="http://schemas.openxmlformats.org/officeDocument/2006/relationships" id="259" r:id="R2ca42083372d4075"/>
    <p:sldId xmlns:r="http://schemas.openxmlformats.org/officeDocument/2006/relationships" id="260" r:id="R42593a0a240548f8"/>
    <p:sldId xmlns:r="http://schemas.openxmlformats.org/officeDocument/2006/relationships" id="261" r:id="R955e4b6414724fdc"/>
    <p:sldId xmlns:r="http://schemas.openxmlformats.org/officeDocument/2006/relationships" id="262" r:id="Rd34926bcf4d2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16b8e8a80407b" /><Relationship Type="http://schemas.openxmlformats.org/officeDocument/2006/relationships/slide" Target="/ppt/slides/slide1.xml" Id="R5339db0fc71849e1" /><Relationship Type="http://schemas.openxmlformats.org/officeDocument/2006/relationships/slide" Target="/ppt/slides/slide2.xml" Id="R14768063ae404af8" /><Relationship Type="http://schemas.openxmlformats.org/officeDocument/2006/relationships/slide" Target="/ppt/slides/slide3.xml" Id="R41bdf78498a2424b" /><Relationship Type="http://schemas.openxmlformats.org/officeDocument/2006/relationships/slide" Target="/ppt/slides/slide4.xml" Id="R2ca42083372d4075" /><Relationship Type="http://schemas.openxmlformats.org/officeDocument/2006/relationships/slide" Target="/ppt/slides/slide5.xml" Id="R42593a0a240548f8" /><Relationship Type="http://schemas.openxmlformats.org/officeDocument/2006/relationships/slide" Target="/ppt/slides/slide6.xml" Id="R955e4b6414724fdc" /><Relationship Type="http://schemas.openxmlformats.org/officeDocument/2006/relationships/slide" Target="/ppt/slides/slide7.xml" Id="Rd34926bcf4d2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c3fded675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e89aa8154e6d" /><Relationship Type="http://schemas.openxmlformats.org/officeDocument/2006/relationships/theme" Target="/ppt/slideMasters/theme/theme1.xml" Id="R5ede64e778a1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5e89aa815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c599b847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84bf7953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b62cf2fb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ca70ee59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978ad4dba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05b3b5bb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be289f4f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168 800 103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NYDAHL HÅVALDSRUD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01 45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josteinh@mamut.com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