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d5b450b06d40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11631622ed4035"/>
  </p:sldMasterIdLst>
  <p:sldIdLst>
    <p:sldId xmlns:r="http://schemas.openxmlformats.org/officeDocument/2006/relationships" id="256" r:id="R065314f754774ebd"/>
    <p:sldId xmlns:r="http://schemas.openxmlformats.org/officeDocument/2006/relationships" id="257" r:id="R250f7d738ec04097"/>
    <p:sldId xmlns:r="http://schemas.openxmlformats.org/officeDocument/2006/relationships" id="258" r:id="Rae676cb8ec0e4174"/>
    <p:sldId xmlns:r="http://schemas.openxmlformats.org/officeDocument/2006/relationships" id="259" r:id="R03812bb9b1e846aa"/>
    <p:sldId xmlns:r="http://schemas.openxmlformats.org/officeDocument/2006/relationships" id="260" r:id="R0a56f402f95649a2"/>
    <p:sldId xmlns:r="http://schemas.openxmlformats.org/officeDocument/2006/relationships" id="261" r:id="R05e87a121d974032"/>
    <p:sldId xmlns:r="http://schemas.openxmlformats.org/officeDocument/2006/relationships" id="262" r:id="R467a9689d21340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11631622ed4035" /><Relationship Type="http://schemas.openxmlformats.org/officeDocument/2006/relationships/slide" Target="/ppt/slides/slide1.xml" Id="R065314f754774ebd" /><Relationship Type="http://schemas.openxmlformats.org/officeDocument/2006/relationships/slide" Target="/ppt/slides/slide2.xml" Id="R250f7d738ec04097" /><Relationship Type="http://schemas.openxmlformats.org/officeDocument/2006/relationships/slide" Target="/ppt/slides/slide3.xml" Id="Rae676cb8ec0e4174" /><Relationship Type="http://schemas.openxmlformats.org/officeDocument/2006/relationships/slide" Target="/ppt/slides/slide4.xml" Id="R03812bb9b1e846aa" /><Relationship Type="http://schemas.openxmlformats.org/officeDocument/2006/relationships/slide" Target="/ppt/slides/slide5.xml" Id="R0a56f402f95649a2" /><Relationship Type="http://schemas.openxmlformats.org/officeDocument/2006/relationships/slide" Target="/ppt/slides/slide6.xml" Id="R05e87a121d974032" /><Relationship Type="http://schemas.openxmlformats.org/officeDocument/2006/relationships/slide" Target="/ppt/slides/slide7.xml" Id="R467a9689d21340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395b87ad3d45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01b02f6684470" /><Relationship Type="http://schemas.openxmlformats.org/officeDocument/2006/relationships/theme" Target="/ppt/slideMasters/theme/theme1.xml" Id="Re1c1a7e1bbe54d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e01b02f66844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ba3b987ac48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ae65de57c44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58690ac8349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3b7c0697e43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52aa6c27f41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ad82c75e44b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794caf3b142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L. K. ESKELAND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K. ESKELAND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L. K. ESKELAND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K. ESKELAND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K. ESKELAND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K. ESKELAND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1 293 236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8 583 806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8 639 109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K. ESKELAND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 KARI ESKELAND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K. ESKELAND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Hystadvegen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5416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989 023 888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K. ESKELAND AS</a:t>
            </a:r>
          </a:p>
        </p:txBody>
      </p:sp>
    </p:spTree>
  </p:cSld>
  <p:clrMapOvr>
    <a:masterClrMapping xmlns:a="http://schemas.openxmlformats.org/drawingml/2006/main"/>
  </p:clrMapOvr>
</p:sld>
</file>