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4016df85b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1d620ec754758"/>
  </p:sldMasterIdLst>
  <p:sldIdLst>
    <p:sldId xmlns:r="http://schemas.openxmlformats.org/officeDocument/2006/relationships" id="256" r:id="R7e01a2e6c9e94e4e"/>
    <p:sldId xmlns:r="http://schemas.openxmlformats.org/officeDocument/2006/relationships" id="257" r:id="Rb730374df3d94355"/>
    <p:sldId xmlns:r="http://schemas.openxmlformats.org/officeDocument/2006/relationships" id="258" r:id="Rbbb9ce64532047d6"/>
    <p:sldId xmlns:r="http://schemas.openxmlformats.org/officeDocument/2006/relationships" id="259" r:id="R2398f0cf4f784c08"/>
    <p:sldId xmlns:r="http://schemas.openxmlformats.org/officeDocument/2006/relationships" id="260" r:id="R3f3defa2b05646bb"/>
    <p:sldId xmlns:r="http://schemas.openxmlformats.org/officeDocument/2006/relationships" id="261" r:id="R8381da3cdc934c95"/>
    <p:sldId xmlns:r="http://schemas.openxmlformats.org/officeDocument/2006/relationships" id="262" r:id="R7bec0f297c8a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1d620ec754758" /><Relationship Type="http://schemas.openxmlformats.org/officeDocument/2006/relationships/slide" Target="/ppt/slides/slide1.xml" Id="R7e01a2e6c9e94e4e" /><Relationship Type="http://schemas.openxmlformats.org/officeDocument/2006/relationships/slide" Target="/ppt/slides/slide2.xml" Id="Rb730374df3d94355" /><Relationship Type="http://schemas.openxmlformats.org/officeDocument/2006/relationships/slide" Target="/ppt/slides/slide3.xml" Id="Rbbb9ce64532047d6" /><Relationship Type="http://schemas.openxmlformats.org/officeDocument/2006/relationships/slide" Target="/ppt/slides/slide4.xml" Id="R2398f0cf4f784c08" /><Relationship Type="http://schemas.openxmlformats.org/officeDocument/2006/relationships/slide" Target="/ppt/slides/slide5.xml" Id="R3f3defa2b05646bb" /><Relationship Type="http://schemas.openxmlformats.org/officeDocument/2006/relationships/slide" Target="/ppt/slides/slide6.xml" Id="R8381da3cdc934c95" /><Relationship Type="http://schemas.openxmlformats.org/officeDocument/2006/relationships/slide" Target="/ppt/slides/slide7.xml" Id="R7bec0f297c8a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c3b731ccc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11be04f84f5c" /><Relationship Type="http://schemas.openxmlformats.org/officeDocument/2006/relationships/theme" Target="/ppt/slideMasters/theme/theme1.xml" Id="Rd80ecb872680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911be04f8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5e6cf11e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da6d921e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594f8274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a8689fa7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3d05bf85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91039cd0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6253e561e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SYLTERN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SYLTERN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108 806 235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364 101 793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598 019 405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JORALF SYLTERN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SYLTERN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SYLTERN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SYLTERN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Johs J Sylteren AS, Stordalsveien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SYLTERN AS</a:t>
            </a:r>
          </a:p>
        </p:txBody>
      </p:sp>
    </p:spTree>
  </p:cSld>
  <p:clrMapOvr>
    <a:masterClrMapping xmlns:a="http://schemas.openxmlformats.org/drawingml/2006/main"/>
  </p:clrMapOvr>
</p:sld>
</file>