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16de29e64e46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bd484b37b14822"/>
  </p:sldMasterIdLst>
  <p:sldIdLst>
    <p:sldId xmlns:r="http://schemas.openxmlformats.org/officeDocument/2006/relationships" id="256" r:id="R6d6b07d23d884667"/>
    <p:sldId xmlns:r="http://schemas.openxmlformats.org/officeDocument/2006/relationships" id="257" r:id="R31da952010df4f09"/>
    <p:sldId xmlns:r="http://schemas.openxmlformats.org/officeDocument/2006/relationships" id="258" r:id="Rcbf65fa37b2843e8"/>
    <p:sldId xmlns:r="http://schemas.openxmlformats.org/officeDocument/2006/relationships" id="259" r:id="R3a3e7c7153c04c3e"/>
    <p:sldId xmlns:r="http://schemas.openxmlformats.org/officeDocument/2006/relationships" id="260" r:id="R0d71d33de3534feb"/>
    <p:sldId xmlns:r="http://schemas.openxmlformats.org/officeDocument/2006/relationships" id="261" r:id="Rbe40de290668447c"/>
    <p:sldId xmlns:r="http://schemas.openxmlformats.org/officeDocument/2006/relationships" id="262" r:id="Rfddd6f0466324d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bd484b37b14822" /><Relationship Type="http://schemas.openxmlformats.org/officeDocument/2006/relationships/slide" Target="/ppt/slides/slide1.xml" Id="R6d6b07d23d884667" /><Relationship Type="http://schemas.openxmlformats.org/officeDocument/2006/relationships/slide" Target="/ppt/slides/slide2.xml" Id="R31da952010df4f09" /><Relationship Type="http://schemas.openxmlformats.org/officeDocument/2006/relationships/slide" Target="/ppt/slides/slide3.xml" Id="Rcbf65fa37b2843e8" /><Relationship Type="http://schemas.openxmlformats.org/officeDocument/2006/relationships/slide" Target="/ppt/slides/slide4.xml" Id="R3a3e7c7153c04c3e" /><Relationship Type="http://schemas.openxmlformats.org/officeDocument/2006/relationships/slide" Target="/ppt/slides/slide5.xml" Id="R0d71d33de3534feb" /><Relationship Type="http://schemas.openxmlformats.org/officeDocument/2006/relationships/slide" Target="/ppt/slides/slide6.xml" Id="Rbe40de290668447c" /><Relationship Type="http://schemas.openxmlformats.org/officeDocument/2006/relationships/slide" Target="/ppt/slides/slide7.xml" Id="Rfddd6f0466324d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af6524c67c45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fd885eb924b9e" /><Relationship Type="http://schemas.openxmlformats.org/officeDocument/2006/relationships/theme" Target="/ppt/slideMasters/theme/theme1.xml" Id="R6aebbe719fc44d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0fd885eb924b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021e6e0b446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1c4258a6d46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b0dcd398145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beedd773047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177fc839f44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0e5a3b81b44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926da30ee41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TRONRUD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−232 790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20 363 598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226 460 299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268 078 913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TRONRUD HAAKON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Arnemannsveien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10 10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989 025 805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