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1b474fb6c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2cdda6fa744fa"/>
  </p:sldMasterIdLst>
  <p:sldIdLst>
    <p:sldId xmlns:r="http://schemas.openxmlformats.org/officeDocument/2006/relationships" id="256" r:id="Re8b4d6d4434e479a"/>
    <p:sldId xmlns:r="http://schemas.openxmlformats.org/officeDocument/2006/relationships" id="257" r:id="R7d1f606836cc49ea"/>
    <p:sldId xmlns:r="http://schemas.openxmlformats.org/officeDocument/2006/relationships" id="258" r:id="R5e7ced45da8948ce"/>
    <p:sldId xmlns:r="http://schemas.openxmlformats.org/officeDocument/2006/relationships" id="259" r:id="R364d0d416eb54e31"/>
    <p:sldId xmlns:r="http://schemas.openxmlformats.org/officeDocument/2006/relationships" id="260" r:id="R0f28ce5c24cb4e2c"/>
    <p:sldId xmlns:r="http://schemas.openxmlformats.org/officeDocument/2006/relationships" id="261" r:id="R260df7b6e99446e7"/>
    <p:sldId xmlns:r="http://schemas.openxmlformats.org/officeDocument/2006/relationships" id="262" r:id="R97423d0738fa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2cdda6fa744fa" /><Relationship Type="http://schemas.openxmlformats.org/officeDocument/2006/relationships/slide" Target="/ppt/slides/slide1.xml" Id="Re8b4d6d4434e479a" /><Relationship Type="http://schemas.openxmlformats.org/officeDocument/2006/relationships/slide" Target="/ppt/slides/slide2.xml" Id="R7d1f606836cc49ea" /><Relationship Type="http://schemas.openxmlformats.org/officeDocument/2006/relationships/slide" Target="/ppt/slides/slide3.xml" Id="R5e7ced45da8948ce" /><Relationship Type="http://schemas.openxmlformats.org/officeDocument/2006/relationships/slide" Target="/ppt/slides/slide4.xml" Id="R364d0d416eb54e31" /><Relationship Type="http://schemas.openxmlformats.org/officeDocument/2006/relationships/slide" Target="/ppt/slides/slide5.xml" Id="R0f28ce5c24cb4e2c" /><Relationship Type="http://schemas.openxmlformats.org/officeDocument/2006/relationships/slide" Target="/ppt/slides/slide6.xml" Id="R260df7b6e99446e7" /><Relationship Type="http://schemas.openxmlformats.org/officeDocument/2006/relationships/slide" Target="/ppt/slides/slide7.xml" Id="R97423d0738fa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40da30ac5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28df71d7a42cb" /><Relationship Type="http://schemas.openxmlformats.org/officeDocument/2006/relationships/theme" Target="/ppt/slideMasters/theme/theme1.xml" Id="R2759bfaa7d02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728df71d7a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7272672a8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94376eba6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562c70ca4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d4b15f977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124abbf10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e805677cc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afc753e6e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92 849 695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96 614 175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HANS MARTIN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