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2d47763e9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7b529e0fd46ee"/>
  </p:sldMasterIdLst>
  <p:sldIdLst>
    <p:sldId xmlns:r="http://schemas.openxmlformats.org/officeDocument/2006/relationships" id="256" r:id="R2141169bc8204a50"/>
    <p:sldId xmlns:r="http://schemas.openxmlformats.org/officeDocument/2006/relationships" id="257" r:id="R3a06302c5b2447b3"/>
    <p:sldId xmlns:r="http://schemas.openxmlformats.org/officeDocument/2006/relationships" id="258" r:id="Rcbd6fdb286c7421a"/>
    <p:sldId xmlns:r="http://schemas.openxmlformats.org/officeDocument/2006/relationships" id="259" r:id="R7b3ef5e55ac44194"/>
    <p:sldId xmlns:r="http://schemas.openxmlformats.org/officeDocument/2006/relationships" id="260" r:id="R96a4d014ef1e4d61"/>
    <p:sldId xmlns:r="http://schemas.openxmlformats.org/officeDocument/2006/relationships" id="261" r:id="R820a1336a24e45aa"/>
    <p:sldId xmlns:r="http://schemas.openxmlformats.org/officeDocument/2006/relationships" id="262" r:id="R4df9394a44f7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7b529e0fd46ee" /><Relationship Type="http://schemas.openxmlformats.org/officeDocument/2006/relationships/slide" Target="/ppt/slides/slide1.xml" Id="R2141169bc8204a50" /><Relationship Type="http://schemas.openxmlformats.org/officeDocument/2006/relationships/slide" Target="/ppt/slides/slide2.xml" Id="R3a06302c5b2447b3" /><Relationship Type="http://schemas.openxmlformats.org/officeDocument/2006/relationships/slide" Target="/ppt/slides/slide3.xml" Id="Rcbd6fdb286c7421a" /><Relationship Type="http://schemas.openxmlformats.org/officeDocument/2006/relationships/slide" Target="/ppt/slides/slide4.xml" Id="R7b3ef5e55ac44194" /><Relationship Type="http://schemas.openxmlformats.org/officeDocument/2006/relationships/slide" Target="/ppt/slides/slide5.xml" Id="R96a4d014ef1e4d61" /><Relationship Type="http://schemas.openxmlformats.org/officeDocument/2006/relationships/slide" Target="/ppt/slides/slide6.xml" Id="R820a1336a24e45aa" /><Relationship Type="http://schemas.openxmlformats.org/officeDocument/2006/relationships/slide" Target="/ppt/slides/slide7.xml" Id="R4df9394a44f7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5d35e4338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bfb043dc4909" /><Relationship Type="http://schemas.openxmlformats.org/officeDocument/2006/relationships/theme" Target="/ppt/slideMasters/theme/theme1.xml" Id="R425fcb76dbc9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5bfb043dc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12b2d3d3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98a001eef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5dbeeaf7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6dd0204e8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3feb1349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9d2677872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c99aed73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122 975 330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128 325 306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 STORRØ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MARIE MOEN STORRØ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Storrø, Øvre alle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sturla@fysmed.no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