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012f0475d14d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d616b7a8c54b09"/>
  </p:sldMasterIdLst>
  <p:sldIdLst>
    <p:sldId xmlns:r="http://schemas.openxmlformats.org/officeDocument/2006/relationships" id="256" r:id="R6dce6ac7dede4c1c"/>
    <p:sldId xmlns:r="http://schemas.openxmlformats.org/officeDocument/2006/relationships" id="257" r:id="Rc10b14d916274d0d"/>
    <p:sldId xmlns:r="http://schemas.openxmlformats.org/officeDocument/2006/relationships" id="258" r:id="Rf28370846f774e10"/>
    <p:sldId xmlns:r="http://schemas.openxmlformats.org/officeDocument/2006/relationships" id="259" r:id="R58ec9cbcb7584340"/>
    <p:sldId xmlns:r="http://schemas.openxmlformats.org/officeDocument/2006/relationships" id="260" r:id="Re8bd083141274221"/>
    <p:sldId xmlns:r="http://schemas.openxmlformats.org/officeDocument/2006/relationships" id="261" r:id="R82517f7153204440"/>
    <p:sldId xmlns:r="http://schemas.openxmlformats.org/officeDocument/2006/relationships" id="262" r:id="Rd5fce43e07f649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d616b7a8c54b09" /><Relationship Type="http://schemas.openxmlformats.org/officeDocument/2006/relationships/slide" Target="/ppt/slides/slide1.xml" Id="R6dce6ac7dede4c1c" /><Relationship Type="http://schemas.openxmlformats.org/officeDocument/2006/relationships/slide" Target="/ppt/slides/slide2.xml" Id="Rc10b14d916274d0d" /><Relationship Type="http://schemas.openxmlformats.org/officeDocument/2006/relationships/slide" Target="/ppt/slides/slide3.xml" Id="Rf28370846f774e10" /><Relationship Type="http://schemas.openxmlformats.org/officeDocument/2006/relationships/slide" Target="/ppt/slides/slide4.xml" Id="R58ec9cbcb7584340" /><Relationship Type="http://schemas.openxmlformats.org/officeDocument/2006/relationships/slide" Target="/ppt/slides/slide5.xml" Id="Re8bd083141274221" /><Relationship Type="http://schemas.openxmlformats.org/officeDocument/2006/relationships/slide" Target="/ppt/slides/slide6.xml" Id="R82517f7153204440" /><Relationship Type="http://schemas.openxmlformats.org/officeDocument/2006/relationships/slide" Target="/ppt/slides/slide7.xml" Id="Rd5fce43e07f649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2682cfcbaa42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5d938febf48a7" /><Relationship Type="http://schemas.openxmlformats.org/officeDocument/2006/relationships/theme" Target="/ppt/slideMasters/theme/theme1.xml" Id="R13a6d25d400043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45d938febf48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b33cd783441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4a444189a44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125b9561e43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5bc3db61747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5fee73c1c4a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4f478441047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9204da76c48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ARILD HESTÅS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HESTÅS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HESTÅS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HESTÅS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HESTÅS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HESTÅS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−202 076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2 333 761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40 855 407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41 085 657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HESTÅS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HESTÅS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HESTÅS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Odderhei terrasse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arild@iosis.no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989 026 828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HESTÅS INVEST AS</a:t>
            </a:r>
          </a:p>
        </p:txBody>
      </p:sp>
    </p:spTree>
  </p:cSld>
  <p:clrMapOvr>
    <a:masterClrMapping xmlns:a="http://schemas.openxmlformats.org/drawingml/2006/main"/>
  </p:clrMapOvr>
</p:sld>
</file>