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f024bf768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da96e41154c20"/>
  </p:sldMasterIdLst>
  <p:sldIdLst>
    <p:sldId xmlns:r="http://schemas.openxmlformats.org/officeDocument/2006/relationships" id="256" r:id="R859bb604139c4672"/>
    <p:sldId xmlns:r="http://schemas.openxmlformats.org/officeDocument/2006/relationships" id="257" r:id="R886ac4b793ca4a2b"/>
    <p:sldId xmlns:r="http://schemas.openxmlformats.org/officeDocument/2006/relationships" id="258" r:id="Rbd86c6b426994741"/>
    <p:sldId xmlns:r="http://schemas.openxmlformats.org/officeDocument/2006/relationships" id="259" r:id="Rf08a60a3110d4e9f"/>
    <p:sldId xmlns:r="http://schemas.openxmlformats.org/officeDocument/2006/relationships" id="260" r:id="Rca9f04849e25402a"/>
    <p:sldId xmlns:r="http://schemas.openxmlformats.org/officeDocument/2006/relationships" id="261" r:id="R943f1070cf69492c"/>
    <p:sldId xmlns:r="http://schemas.openxmlformats.org/officeDocument/2006/relationships" id="262" r:id="R2e3bfb7657044e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da96e41154c20" /><Relationship Type="http://schemas.openxmlformats.org/officeDocument/2006/relationships/slide" Target="/ppt/slides/slide1.xml" Id="R859bb604139c4672" /><Relationship Type="http://schemas.openxmlformats.org/officeDocument/2006/relationships/slide" Target="/ppt/slides/slide2.xml" Id="R886ac4b793ca4a2b" /><Relationship Type="http://schemas.openxmlformats.org/officeDocument/2006/relationships/slide" Target="/ppt/slides/slide3.xml" Id="Rbd86c6b426994741" /><Relationship Type="http://schemas.openxmlformats.org/officeDocument/2006/relationships/slide" Target="/ppt/slides/slide4.xml" Id="Rf08a60a3110d4e9f" /><Relationship Type="http://schemas.openxmlformats.org/officeDocument/2006/relationships/slide" Target="/ppt/slides/slide5.xml" Id="Rca9f04849e25402a" /><Relationship Type="http://schemas.openxmlformats.org/officeDocument/2006/relationships/slide" Target="/ppt/slides/slide6.xml" Id="R943f1070cf69492c" /><Relationship Type="http://schemas.openxmlformats.org/officeDocument/2006/relationships/slide" Target="/ppt/slides/slide7.xml" Id="R2e3bfb7657044e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cf4b3f2294b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5dad44b804e05" /><Relationship Type="http://schemas.openxmlformats.org/officeDocument/2006/relationships/theme" Target="/ppt/slideMasters/theme/theme1.xml" Id="Rd4cd28c4383d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5dad44b804e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9c8d7c2ae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9c5cf9344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ac97faf50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0fb7271c4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62e6a67d246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5e2b1c6c0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64e1a64946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48 183 016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10 839 513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8 757 075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23 569 822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hlo@hlo.no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989 027 654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