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f702b011734f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a536e89e994909"/>
  </p:sldMasterIdLst>
  <p:sldIdLst>
    <p:sldId xmlns:r="http://schemas.openxmlformats.org/officeDocument/2006/relationships" id="256" r:id="R3c9cfd07d0694f39"/>
    <p:sldId xmlns:r="http://schemas.openxmlformats.org/officeDocument/2006/relationships" id="257" r:id="R49bfe571c29f4391"/>
    <p:sldId xmlns:r="http://schemas.openxmlformats.org/officeDocument/2006/relationships" id="258" r:id="R18b5867bacaa43cb"/>
    <p:sldId xmlns:r="http://schemas.openxmlformats.org/officeDocument/2006/relationships" id="259" r:id="Rc7494d3378ee4e3c"/>
    <p:sldId xmlns:r="http://schemas.openxmlformats.org/officeDocument/2006/relationships" id="260" r:id="R79630261a936463c"/>
    <p:sldId xmlns:r="http://schemas.openxmlformats.org/officeDocument/2006/relationships" id="261" r:id="R5b163d3f6fcc4f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a536e89e994909" /><Relationship Type="http://schemas.openxmlformats.org/officeDocument/2006/relationships/slide" Target="/ppt/slides/slide1.xml" Id="R3c9cfd07d0694f39" /><Relationship Type="http://schemas.openxmlformats.org/officeDocument/2006/relationships/slide" Target="/ppt/slides/slide2.xml" Id="R49bfe571c29f4391" /><Relationship Type="http://schemas.openxmlformats.org/officeDocument/2006/relationships/slide" Target="/ppt/slides/slide3.xml" Id="R18b5867bacaa43cb" /><Relationship Type="http://schemas.openxmlformats.org/officeDocument/2006/relationships/slide" Target="/ppt/slides/slide4.xml" Id="Rc7494d3378ee4e3c" /><Relationship Type="http://schemas.openxmlformats.org/officeDocument/2006/relationships/slide" Target="/ppt/slides/slide5.xml" Id="R79630261a936463c" /><Relationship Type="http://schemas.openxmlformats.org/officeDocument/2006/relationships/slide" Target="/ppt/slides/slide6.xml" Id="R5b163d3f6fcc4f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645cf1d7694a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a6e0993574917" /><Relationship Type="http://schemas.openxmlformats.org/officeDocument/2006/relationships/theme" Target="/ppt/slideMasters/theme/theme1.xml" Id="R23be1ab9dc564f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3a6e09935749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771d55ea14c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c815e6bf84c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3cb9bc1244d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16e1ab1c44c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018a22b3243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951892d714a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ASBJØRN SEIELSTAD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Gausdalsvegen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2624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989 028 057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SEIELSTAD HOLDING AS</a:t>
            </a:r>
          </a:p>
        </p:txBody>
      </p:sp>
    </p:spTree>
  </p:cSld>
  <p:clrMapOvr>
    <a:masterClrMapping xmlns:a="http://schemas.openxmlformats.org/drawingml/2006/main"/>
  </p:clrMapOvr>
</p:sld>
</file>