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93a09a358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0933919a3440f"/>
  </p:sldMasterIdLst>
  <p:sldIdLst>
    <p:sldId xmlns:r="http://schemas.openxmlformats.org/officeDocument/2006/relationships" id="256" r:id="R925d220d0e694787"/>
    <p:sldId xmlns:r="http://schemas.openxmlformats.org/officeDocument/2006/relationships" id="257" r:id="R89845100bb8d4983"/>
    <p:sldId xmlns:r="http://schemas.openxmlformats.org/officeDocument/2006/relationships" id="258" r:id="Re9bc1620879b47b8"/>
    <p:sldId xmlns:r="http://schemas.openxmlformats.org/officeDocument/2006/relationships" id="259" r:id="R4abaa6e0fc7647fe"/>
    <p:sldId xmlns:r="http://schemas.openxmlformats.org/officeDocument/2006/relationships" id="260" r:id="R12ca3a12ffc6430d"/>
    <p:sldId xmlns:r="http://schemas.openxmlformats.org/officeDocument/2006/relationships" id="261" r:id="R651fded6bc59402e"/>
    <p:sldId xmlns:r="http://schemas.openxmlformats.org/officeDocument/2006/relationships" id="262" r:id="Rdadea58ed825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0933919a3440f" /><Relationship Type="http://schemas.openxmlformats.org/officeDocument/2006/relationships/slide" Target="/ppt/slides/slide1.xml" Id="R925d220d0e694787" /><Relationship Type="http://schemas.openxmlformats.org/officeDocument/2006/relationships/slide" Target="/ppt/slides/slide2.xml" Id="R89845100bb8d4983" /><Relationship Type="http://schemas.openxmlformats.org/officeDocument/2006/relationships/slide" Target="/ppt/slides/slide3.xml" Id="Re9bc1620879b47b8" /><Relationship Type="http://schemas.openxmlformats.org/officeDocument/2006/relationships/slide" Target="/ppt/slides/slide4.xml" Id="R4abaa6e0fc7647fe" /><Relationship Type="http://schemas.openxmlformats.org/officeDocument/2006/relationships/slide" Target="/ppt/slides/slide5.xml" Id="R12ca3a12ffc6430d" /><Relationship Type="http://schemas.openxmlformats.org/officeDocument/2006/relationships/slide" Target="/ppt/slides/slide6.xml" Id="R651fded6bc59402e" /><Relationship Type="http://schemas.openxmlformats.org/officeDocument/2006/relationships/slide" Target="/ppt/slides/slide7.xml" Id="Rdadea58ed825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03b2f2595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57288e8384808" /><Relationship Type="http://schemas.openxmlformats.org/officeDocument/2006/relationships/theme" Target="/ppt/slideMasters/theme/theme1.xml" Id="Rcd7eff50709f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57288e838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f7f7bc9a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2d521724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8c253f19f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641fe950a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7f0afd85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a26d2c09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1672c2bbf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9 511 471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129 908 579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130 049 832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