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5ac88be92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1cb444c6347ce"/>
  </p:sldMasterIdLst>
  <p:sldIdLst>
    <p:sldId xmlns:r="http://schemas.openxmlformats.org/officeDocument/2006/relationships" id="256" r:id="R76336a2202244442"/>
    <p:sldId xmlns:r="http://schemas.openxmlformats.org/officeDocument/2006/relationships" id="257" r:id="R9791c3d37c014c54"/>
    <p:sldId xmlns:r="http://schemas.openxmlformats.org/officeDocument/2006/relationships" id="258" r:id="R886194f0c45149f9"/>
    <p:sldId xmlns:r="http://schemas.openxmlformats.org/officeDocument/2006/relationships" id="259" r:id="Ra80cd4d12c3d4701"/>
    <p:sldId xmlns:r="http://schemas.openxmlformats.org/officeDocument/2006/relationships" id="260" r:id="R55c013244c5548da"/>
    <p:sldId xmlns:r="http://schemas.openxmlformats.org/officeDocument/2006/relationships" id="261" r:id="R2631a2a9e1004e76"/>
    <p:sldId xmlns:r="http://schemas.openxmlformats.org/officeDocument/2006/relationships" id="262" r:id="R90fadd163606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1cb444c6347ce" /><Relationship Type="http://schemas.openxmlformats.org/officeDocument/2006/relationships/slide" Target="/ppt/slides/slide1.xml" Id="R76336a2202244442" /><Relationship Type="http://schemas.openxmlformats.org/officeDocument/2006/relationships/slide" Target="/ppt/slides/slide2.xml" Id="R9791c3d37c014c54" /><Relationship Type="http://schemas.openxmlformats.org/officeDocument/2006/relationships/slide" Target="/ppt/slides/slide3.xml" Id="R886194f0c45149f9" /><Relationship Type="http://schemas.openxmlformats.org/officeDocument/2006/relationships/slide" Target="/ppt/slides/slide4.xml" Id="Ra80cd4d12c3d4701" /><Relationship Type="http://schemas.openxmlformats.org/officeDocument/2006/relationships/slide" Target="/ppt/slides/slide5.xml" Id="R55c013244c5548da" /><Relationship Type="http://schemas.openxmlformats.org/officeDocument/2006/relationships/slide" Target="/ppt/slides/slide6.xml" Id="R2631a2a9e1004e76" /><Relationship Type="http://schemas.openxmlformats.org/officeDocument/2006/relationships/slide" Target="/ppt/slides/slide7.xml" Id="R90fadd163606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a256ca371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94e3e1564ab6" /><Relationship Type="http://schemas.openxmlformats.org/officeDocument/2006/relationships/theme" Target="/ppt/slideMasters/theme/theme1.xml" Id="Ref080758fbe0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594e3e156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7a129b245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f74615f9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2a7dd2cc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30594c763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08a79368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97920a8e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4475c97c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