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23196ca80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c896a30874c47"/>
  </p:sldMasterIdLst>
  <p:sldIdLst>
    <p:sldId xmlns:r="http://schemas.openxmlformats.org/officeDocument/2006/relationships" id="256" r:id="R07be85a3ab6747a0"/>
    <p:sldId xmlns:r="http://schemas.openxmlformats.org/officeDocument/2006/relationships" id="257" r:id="R9ff27283fb314bfd"/>
    <p:sldId xmlns:r="http://schemas.openxmlformats.org/officeDocument/2006/relationships" id="258" r:id="R6583888f911d4b1e"/>
    <p:sldId xmlns:r="http://schemas.openxmlformats.org/officeDocument/2006/relationships" id="259" r:id="R97fdca806a35481b"/>
    <p:sldId xmlns:r="http://schemas.openxmlformats.org/officeDocument/2006/relationships" id="260" r:id="Rc4c0d8cd49a94b19"/>
    <p:sldId xmlns:r="http://schemas.openxmlformats.org/officeDocument/2006/relationships" id="261" r:id="R59e560df667944cf"/>
    <p:sldId xmlns:r="http://schemas.openxmlformats.org/officeDocument/2006/relationships" id="262" r:id="R3772271f6600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c896a30874c47" /><Relationship Type="http://schemas.openxmlformats.org/officeDocument/2006/relationships/slide" Target="/ppt/slides/slide1.xml" Id="R07be85a3ab6747a0" /><Relationship Type="http://schemas.openxmlformats.org/officeDocument/2006/relationships/slide" Target="/ppt/slides/slide2.xml" Id="R9ff27283fb314bfd" /><Relationship Type="http://schemas.openxmlformats.org/officeDocument/2006/relationships/slide" Target="/ppt/slides/slide3.xml" Id="R6583888f911d4b1e" /><Relationship Type="http://schemas.openxmlformats.org/officeDocument/2006/relationships/slide" Target="/ppt/slides/slide4.xml" Id="R97fdca806a35481b" /><Relationship Type="http://schemas.openxmlformats.org/officeDocument/2006/relationships/slide" Target="/ppt/slides/slide5.xml" Id="Rc4c0d8cd49a94b19" /><Relationship Type="http://schemas.openxmlformats.org/officeDocument/2006/relationships/slide" Target="/ppt/slides/slide6.xml" Id="R59e560df667944cf" /><Relationship Type="http://schemas.openxmlformats.org/officeDocument/2006/relationships/slide" Target="/ppt/slides/slide7.xml" Id="R3772271f6600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0e887796d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09d8e4174ea2" /><Relationship Type="http://schemas.openxmlformats.org/officeDocument/2006/relationships/theme" Target="/ppt/slideMasters/theme/theme1.xml" Id="R932299b28b24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509d8e417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ee0faf76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ad82c372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a56790a40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7ece6db1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0291c3de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6f03c7be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95e32e04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230 503 108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504 717 929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