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8145d3d0ad44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65784363a0464d"/>
  </p:sldMasterIdLst>
  <p:sldIdLst>
    <p:sldId xmlns:r="http://schemas.openxmlformats.org/officeDocument/2006/relationships" id="256" r:id="R3d0dd34778674baa"/>
    <p:sldId xmlns:r="http://schemas.openxmlformats.org/officeDocument/2006/relationships" id="257" r:id="Ra381b94474a64c9e"/>
    <p:sldId xmlns:r="http://schemas.openxmlformats.org/officeDocument/2006/relationships" id="258" r:id="Rdc1468e38bb74e6c"/>
    <p:sldId xmlns:r="http://schemas.openxmlformats.org/officeDocument/2006/relationships" id="259" r:id="R6c253603f6a546c9"/>
    <p:sldId xmlns:r="http://schemas.openxmlformats.org/officeDocument/2006/relationships" id="260" r:id="Rbd759692c3a14627"/>
    <p:sldId xmlns:r="http://schemas.openxmlformats.org/officeDocument/2006/relationships" id="261" r:id="R600cd3d36e014db1"/>
    <p:sldId xmlns:r="http://schemas.openxmlformats.org/officeDocument/2006/relationships" id="262" r:id="R5da1fcfef4eb49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65784363a0464d" /><Relationship Type="http://schemas.openxmlformats.org/officeDocument/2006/relationships/slide" Target="/ppt/slides/slide1.xml" Id="R3d0dd34778674baa" /><Relationship Type="http://schemas.openxmlformats.org/officeDocument/2006/relationships/slide" Target="/ppt/slides/slide2.xml" Id="Ra381b94474a64c9e" /><Relationship Type="http://schemas.openxmlformats.org/officeDocument/2006/relationships/slide" Target="/ppt/slides/slide3.xml" Id="Rdc1468e38bb74e6c" /><Relationship Type="http://schemas.openxmlformats.org/officeDocument/2006/relationships/slide" Target="/ppt/slides/slide4.xml" Id="R6c253603f6a546c9" /><Relationship Type="http://schemas.openxmlformats.org/officeDocument/2006/relationships/slide" Target="/ppt/slides/slide5.xml" Id="Rbd759692c3a14627" /><Relationship Type="http://schemas.openxmlformats.org/officeDocument/2006/relationships/slide" Target="/ppt/slides/slide6.xml" Id="R600cd3d36e014db1" /><Relationship Type="http://schemas.openxmlformats.org/officeDocument/2006/relationships/slide" Target="/ppt/slides/slide7.xml" Id="R5da1fcfef4eb49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be4cd0c23e4f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c50809cf44230" /><Relationship Type="http://schemas.openxmlformats.org/officeDocument/2006/relationships/theme" Target="/ppt/slideMasters/theme/theme1.xml" Id="R8faf1e380d2449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dc50809cf442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7fed5406a49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7feb29b4044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c2bba0a094e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7fba8344a4e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e9a54c23146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2ebc523af41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fa94b3c4f48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JIT HOLDING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4 375 176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28 768 988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28 946 983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INGE THOMASSEN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Vestsideveien 172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3405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989 029 053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JIT HOLDING AS</a:t>
            </a:r>
          </a:p>
        </p:txBody>
      </p:sp>
    </p:spTree>
  </p:cSld>
  <p:clrMapOvr>
    <a:masterClrMapping xmlns:a="http://schemas.openxmlformats.org/drawingml/2006/main"/>
  </p:clrMapOvr>
</p:sld>
</file>