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8d078d5ad545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7a5196b65144c3"/>
  </p:sldMasterIdLst>
  <p:sldIdLst>
    <p:sldId xmlns:r="http://schemas.openxmlformats.org/officeDocument/2006/relationships" id="256" r:id="R0e65e7c58f0e4009"/>
    <p:sldId xmlns:r="http://schemas.openxmlformats.org/officeDocument/2006/relationships" id="257" r:id="Rc76ddb86b57049e5"/>
    <p:sldId xmlns:r="http://schemas.openxmlformats.org/officeDocument/2006/relationships" id="258" r:id="R233a9de73e344485"/>
    <p:sldId xmlns:r="http://schemas.openxmlformats.org/officeDocument/2006/relationships" id="259" r:id="R4cdb806ccb284e7d"/>
    <p:sldId xmlns:r="http://schemas.openxmlformats.org/officeDocument/2006/relationships" id="260" r:id="R06646f4c1e1c4164"/>
    <p:sldId xmlns:r="http://schemas.openxmlformats.org/officeDocument/2006/relationships" id="261" r:id="R43b63359654c4d57"/>
    <p:sldId xmlns:r="http://schemas.openxmlformats.org/officeDocument/2006/relationships" id="262" r:id="R2cf1cab25d1e4a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7a5196b65144c3" /><Relationship Type="http://schemas.openxmlformats.org/officeDocument/2006/relationships/slide" Target="/ppt/slides/slide1.xml" Id="R0e65e7c58f0e4009" /><Relationship Type="http://schemas.openxmlformats.org/officeDocument/2006/relationships/slide" Target="/ppt/slides/slide2.xml" Id="Rc76ddb86b57049e5" /><Relationship Type="http://schemas.openxmlformats.org/officeDocument/2006/relationships/slide" Target="/ppt/slides/slide3.xml" Id="R233a9de73e344485" /><Relationship Type="http://schemas.openxmlformats.org/officeDocument/2006/relationships/slide" Target="/ppt/slides/slide4.xml" Id="R4cdb806ccb284e7d" /><Relationship Type="http://schemas.openxmlformats.org/officeDocument/2006/relationships/slide" Target="/ppt/slides/slide5.xml" Id="R06646f4c1e1c4164" /><Relationship Type="http://schemas.openxmlformats.org/officeDocument/2006/relationships/slide" Target="/ppt/slides/slide6.xml" Id="R43b63359654c4d57" /><Relationship Type="http://schemas.openxmlformats.org/officeDocument/2006/relationships/slide" Target="/ppt/slides/slide7.xml" Id="R2cf1cab25d1e4a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0d9c8b1d4843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cd27530634322" /><Relationship Type="http://schemas.openxmlformats.org/officeDocument/2006/relationships/theme" Target="/ppt/slideMasters/theme/theme1.xml" Id="R190db4505aef46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9cd275306343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3c530bb7049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51cb14ce942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9337a549349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ef3f6e4c448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dbf0e908a45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6fa38657e49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7e06842da40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KIKUT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KIKUT INVEST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4 582 335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21 236 654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23 325 208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HARTZ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Bjørn Hartz, Lageshallveien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3515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17 92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bjorn.hartz@okohuset.no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989 029 800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INVEST AS</a:t>
            </a:r>
          </a:p>
        </p:txBody>
      </p:sp>
    </p:spTree>
  </p:cSld>
  <p:clrMapOvr>
    <a:masterClrMapping xmlns:a="http://schemas.openxmlformats.org/drawingml/2006/main"/>
  </p:clrMapOvr>
</p:sld>
</file>