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b3b8a4bbbc40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113fb8a23c4eea"/>
  </p:sldMasterIdLst>
  <p:sldIdLst>
    <p:sldId xmlns:r="http://schemas.openxmlformats.org/officeDocument/2006/relationships" id="256" r:id="R5efcb0345e6941fd"/>
    <p:sldId xmlns:r="http://schemas.openxmlformats.org/officeDocument/2006/relationships" id="257" r:id="R4dc561c01e32474a"/>
    <p:sldId xmlns:r="http://schemas.openxmlformats.org/officeDocument/2006/relationships" id="258" r:id="Re56d478983134566"/>
    <p:sldId xmlns:r="http://schemas.openxmlformats.org/officeDocument/2006/relationships" id="259" r:id="R6dec66029b8148c6"/>
    <p:sldId xmlns:r="http://schemas.openxmlformats.org/officeDocument/2006/relationships" id="260" r:id="R12ebdd3eb2ed4f8d"/>
    <p:sldId xmlns:r="http://schemas.openxmlformats.org/officeDocument/2006/relationships" id="261" r:id="R68edb01d080644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113fb8a23c4eea" /><Relationship Type="http://schemas.openxmlformats.org/officeDocument/2006/relationships/slide" Target="/ppt/slides/slide1.xml" Id="R5efcb0345e6941fd" /><Relationship Type="http://schemas.openxmlformats.org/officeDocument/2006/relationships/slide" Target="/ppt/slides/slide2.xml" Id="R4dc561c01e32474a" /><Relationship Type="http://schemas.openxmlformats.org/officeDocument/2006/relationships/slide" Target="/ppt/slides/slide3.xml" Id="Re56d478983134566" /><Relationship Type="http://schemas.openxmlformats.org/officeDocument/2006/relationships/slide" Target="/ppt/slides/slide4.xml" Id="R6dec66029b8148c6" /><Relationship Type="http://schemas.openxmlformats.org/officeDocument/2006/relationships/slide" Target="/ppt/slides/slide5.xml" Id="R12ebdd3eb2ed4f8d" /><Relationship Type="http://schemas.openxmlformats.org/officeDocument/2006/relationships/slide" Target="/ppt/slides/slide6.xml" Id="R68edb01d080644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7b84584b5d43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3b50dc2054a74" /><Relationship Type="http://schemas.openxmlformats.org/officeDocument/2006/relationships/theme" Target="/ppt/slideMasters/theme/theme1.xml" Id="R4de11e062fc746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43b50dc2054a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f927f3a984d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81766d60d4d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1d6c5d4b04b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a95e5cab74d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9a0849fb540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8971fe28045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LKM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LKM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LKM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LKM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LKM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LKM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1870 Ørje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989 031 007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LKM 1 AS</a:t>
            </a:r>
          </a:p>
        </p:txBody>
      </p:sp>
    </p:spTree>
  </p:cSld>
  <p:clrMapOvr>
    <a:masterClrMapping xmlns:a="http://schemas.openxmlformats.org/drawingml/2006/main"/>
  </p:clrMapOvr>
</p:sld>
</file>