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aa8e6e328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7eee990474262"/>
  </p:sldMasterIdLst>
  <p:sldIdLst>
    <p:sldId xmlns:r="http://schemas.openxmlformats.org/officeDocument/2006/relationships" id="256" r:id="Ra7bdd31aac50413e"/>
    <p:sldId xmlns:r="http://schemas.openxmlformats.org/officeDocument/2006/relationships" id="257" r:id="Rae66525ae4a64afe"/>
    <p:sldId xmlns:r="http://schemas.openxmlformats.org/officeDocument/2006/relationships" id="258" r:id="Rbc07e1bf6137448e"/>
    <p:sldId xmlns:r="http://schemas.openxmlformats.org/officeDocument/2006/relationships" id="259" r:id="Rc88021ce57774963"/>
    <p:sldId xmlns:r="http://schemas.openxmlformats.org/officeDocument/2006/relationships" id="260" r:id="R16d093e3035f467e"/>
    <p:sldId xmlns:r="http://schemas.openxmlformats.org/officeDocument/2006/relationships" id="261" r:id="Ra461df9af6184963"/>
    <p:sldId xmlns:r="http://schemas.openxmlformats.org/officeDocument/2006/relationships" id="262" r:id="R7b4dec7ed824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7eee990474262" /><Relationship Type="http://schemas.openxmlformats.org/officeDocument/2006/relationships/slide" Target="/ppt/slides/slide1.xml" Id="Ra7bdd31aac50413e" /><Relationship Type="http://schemas.openxmlformats.org/officeDocument/2006/relationships/slide" Target="/ppt/slides/slide2.xml" Id="Rae66525ae4a64afe" /><Relationship Type="http://schemas.openxmlformats.org/officeDocument/2006/relationships/slide" Target="/ppt/slides/slide3.xml" Id="Rbc07e1bf6137448e" /><Relationship Type="http://schemas.openxmlformats.org/officeDocument/2006/relationships/slide" Target="/ppt/slides/slide4.xml" Id="Rc88021ce57774963" /><Relationship Type="http://schemas.openxmlformats.org/officeDocument/2006/relationships/slide" Target="/ppt/slides/slide5.xml" Id="R16d093e3035f467e" /><Relationship Type="http://schemas.openxmlformats.org/officeDocument/2006/relationships/slide" Target="/ppt/slides/slide6.xml" Id="Ra461df9af6184963" /><Relationship Type="http://schemas.openxmlformats.org/officeDocument/2006/relationships/slide" Target="/ppt/slides/slide7.xml" Id="R7b4dec7ed824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367768085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107f61904995" /><Relationship Type="http://schemas.openxmlformats.org/officeDocument/2006/relationships/theme" Target="/ppt/slideMasters/theme/theme1.xml" Id="Re8236e9d6c92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a107f6190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616f08ac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620f5855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f90fc5ca4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20306b64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4ee5e45e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80db9bcf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da903831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LKM 1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142 537 543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146 150 655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GEORG MØLLHAUSEN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BEATE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MØLLHAUSEN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