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e3a3ca530142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6c81e371e14729"/>
  </p:sldMasterIdLst>
  <p:sldIdLst>
    <p:sldId xmlns:r="http://schemas.openxmlformats.org/officeDocument/2006/relationships" id="256" r:id="R871d7c2f74304d46"/>
    <p:sldId xmlns:r="http://schemas.openxmlformats.org/officeDocument/2006/relationships" id="257" r:id="R4327b5bdf739433d"/>
    <p:sldId xmlns:r="http://schemas.openxmlformats.org/officeDocument/2006/relationships" id="258" r:id="R6168d46f352c40d6"/>
    <p:sldId xmlns:r="http://schemas.openxmlformats.org/officeDocument/2006/relationships" id="259" r:id="Rb2ed51c68f2d4608"/>
    <p:sldId xmlns:r="http://schemas.openxmlformats.org/officeDocument/2006/relationships" id="260" r:id="R879bd197eb9a41ef"/>
    <p:sldId xmlns:r="http://schemas.openxmlformats.org/officeDocument/2006/relationships" id="261" r:id="R65c142f535e846e7"/>
    <p:sldId xmlns:r="http://schemas.openxmlformats.org/officeDocument/2006/relationships" id="262" r:id="R6ae2f468610946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6c81e371e14729" /><Relationship Type="http://schemas.openxmlformats.org/officeDocument/2006/relationships/slide" Target="/ppt/slides/slide1.xml" Id="R871d7c2f74304d46" /><Relationship Type="http://schemas.openxmlformats.org/officeDocument/2006/relationships/slide" Target="/ppt/slides/slide2.xml" Id="R4327b5bdf739433d" /><Relationship Type="http://schemas.openxmlformats.org/officeDocument/2006/relationships/slide" Target="/ppt/slides/slide3.xml" Id="R6168d46f352c40d6" /><Relationship Type="http://schemas.openxmlformats.org/officeDocument/2006/relationships/slide" Target="/ppt/slides/slide4.xml" Id="Rb2ed51c68f2d4608" /><Relationship Type="http://schemas.openxmlformats.org/officeDocument/2006/relationships/slide" Target="/ppt/slides/slide5.xml" Id="R879bd197eb9a41ef" /><Relationship Type="http://schemas.openxmlformats.org/officeDocument/2006/relationships/slide" Target="/ppt/slides/slide6.xml" Id="R65c142f535e846e7" /><Relationship Type="http://schemas.openxmlformats.org/officeDocument/2006/relationships/slide" Target="/ppt/slides/slide7.xml" Id="R6ae2f468610946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661287968b48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dbe231f6674d31" /><Relationship Type="http://schemas.openxmlformats.org/officeDocument/2006/relationships/theme" Target="/ppt/slideMasters/theme/theme1.xml" Id="R2536bff0cb014e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dbe231f6674d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904bb42ddc41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4521907feb44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5777cbd5cc4b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998537f7cc48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79e336317842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d7174cab4243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41d9a632a34a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LIGE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LIGE HOLDING AS ble etablert [år] og holder til i Jevnaker.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−68 165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312 003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2 433 553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3 642 374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PALMBERG LISE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PALMBERG GEIR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Svenåvegen 10A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3520 Jevnaker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31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post@lrs-as.no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www.lrs-as.no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989 031 171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LIGE HOLDING AS</a:t>
            </a:r>
          </a:p>
        </p:txBody>
      </p:sp>
    </p:spTree>
  </p:cSld>
  <p:clrMapOvr>
    <a:masterClrMapping xmlns:a="http://schemas.openxmlformats.org/drawingml/2006/main"/>
  </p:clrMapOvr>
</p:sld>
</file>