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1a37e5936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75a527fd0846ca"/>
  </p:sldMasterIdLst>
  <p:sldIdLst>
    <p:sldId xmlns:r="http://schemas.openxmlformats.org/officeDocument/2006/relationships" id="256" r:id="Rfee45bbe83e549df"/>
    <p:sldId xmlns:r="http://schemas.openxmlformats.org/officeDocument/2006/relationships" id="257" r:id="R388b5cd98bda4fca"/>
    <p:sldId xmlns:r="http://schemas.openxmlformats.org/officeDocument/2006/relationships" id="258" r:id="R302c22b98c02418f"/>
    <p:sldId xmlns:r="http://schemas.openxmlformats.org/officeDocument/2006/relationships" id="259" r:id="R5ec425f6d14040ec"/>
    <p:sldId xmlns:r="http://schemas.openxmlformats.org/officeDocument/2006/relationships" id="260" r:id="R655209a295a54789"/>
    <p:sldId xmlns:r="http://schemas.openxmlformats.org/officeDocument/2006/relationships" id="261" r:id="R5f6d6b51e3c34346"/>
    <p:sldId xmlns:r="http://schemas.openxmlformats.org/officeDocument/2006/relationships" id="262" r:id="R22099aa0b27747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5a527fd0846ca" /><Relationship Type="http://schemas.openxmlformats.org/officeDocument/2006/relationships/slide" Target="/ppt/slides/slide1.xml" Id="Rfee45bbe83e549df" /><Relationship Type="http://schemas.openxmlformats.org/officeDocument/2006/relationships/slide" Target="/ppt/slides/slide2.xml" Id="R388b5cd98bda4fca" /><Relationship Type="http://schemas.openxmlformats.org/officeDocument/2006/relationships/slide" Target="/ppt/slides/slide3.xml" Id="R302c22b98c02418f" /><Relationship Type="http://schemas.openxmlformats.org/officeDocument/2006/relationships/slide" Target="/ppt/slides/slide4.xml" Id="R5ec425f6d14040ec" /><Relationship Type="http://schemas.openxmlformats.org/officeDocument/2006/relationships/slide" Target="/ppt/slides/slide5.xml" Id="R655209a295a54789" /><Relationship Type="http://schemas.openxmlformats.org/officeDocument/2006/relationships/slide" Target="/ppt/slides/slide6.xml" Id="R5f6d6b51e3c34346" /><Relationship Type="http://schemas.openxmlformats.org/officeDocument/2006/relationships/slide" Target="/ppt/slides/slide7.xml" Id="R22099aa0b27747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23fd41452540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296d19de7451e" /><Relationship Type="http://schemas.openxmlformats.org/officeDocument/2006/relationships/theme" Target="/ppt/slideMasters/theme/theme1.xml" Id="R1e6cb895127f41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c296d19de745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71a26ec2b48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34943d4f541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bba3a5ed046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c47f59fcb47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f892c22ea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5aef4976d40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2d236ccf1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CMOLL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CMOLL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−1 196 735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1 569 847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37 173 155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37 814 711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MØLLHAUSEN CHRISTEN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Skogryggveien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49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cmoll@c2i.net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CMOLL AS</a:t>
            </a:r>
          </a:p>
        </p:txBody>
      </p:sp>
    </p:spTree>
  </p:cSld>
  <p:clrMapOvr>
    <a:masterClrMapping xmlns:a="http://schemas.openxmlformats.org/drawingml/2006/main"/>
  </p:clrMapOvr>
</p:sld>
</file>