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082a5bb7c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d1aa2868a4b37"/>
  </p:sldMasterIdLst>
  <p:sldIdLst>
    <p:sldId xmlns:r="http://schemas.openxmlformats.org/officeDocument/2006/relationships" id="256" r:id="R059e61c78a0449e3"/>
    <p:sldId xmlns:r="http://schemas.openxmlformats.org/officeDocument/2006/relationships" id="257" r:id="Ra85ff8f65ae64631"/>
    <p:sldId xmlns:r="http://schemas.openxmlformats.org/officeDocument/2006/relationships" id="258" r:id="R0c2cc11ba4da40a0"/>
    <p:sldId xmlns:r="http://schemas.openxmlformats.org/officeDocument/2006/relationships" id="259" r:id="R512b7ef43c994c16"/>
    <p:sldId xmlns:r="http://schemas.openxmlformats.org/officeDocument/2006/relationships" id="260" r:id="R27a9fc5113644cbf"/>
    <p:sldId xmlns:r="http://schemas.openxmlformats.org/officeDocument/2006/relationships" id="261" r:id="R6a6d7445094c44f5"/>
    <p:sldId xmlns:r="http://schemas.openxmlformats.org/officeDocument/2006/relationships" id="262" r:id="R5c208a365850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d1aa2868a4b37" /><Relationship Type="http://schemas.openxmlformats.org/officeDocument/2006/relationships/slide" Target="/ppt/slides/slide1.xml" Id="R059e61c78a0449e3" /><Relationship Type="http://schemas.openxmlformats.org/officeDocument/2006/relationships/slide" Target="/ppt/slides/slide2.xml" Id="Ra85ff8f65ae64631" /><Relationship Type="http://schemas.openxmlformats.org/officeDocument/2006/relationships/slide" Target="/ppt/slides/slide3.xml" Id="R0c2cc11ba4da40a0" /><Relationship Type="http://schemas.openxmlformats.org/officeDocument/2006/relationships/slide" Target="/ppt/slides/slide4.xml" Id="R512b7ef43c994c16" /><Relationship Type="http://schemas.openxmlformats.org/officeDocument/2006/relationships/slide" Target="/ppt/slides/slide5.xml" Id="R27a9fc5113644cbf" /><Relationship Type="http://schemas.openxmlformats.org/officeDocument/2006/relationships/slide" Target="/ppt/slides/slide6.xml" Id="R6a6d7445094c44f5" /><Relationship Type="http://schemas.openxmlformats.org/officeDocument/2006/relationships/slide" Target="/ppt/slides/slide7.xml" Id="R5c208a365850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89c4d8206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9c1942794498" /><Relationship Type="http://schemas.openxmlformats.org/officeDocument/2006/relationships/theme" Target="/ppt/slideMasters/theme/theme1.xml" Id="R52d514a570ca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49c194279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b58cf134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47903082a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2a46729c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a9ee1a7e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64ce5437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31854b00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0a72e683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−4 161 347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6 017 264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HAGERUP ALEXANDER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184A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GROUP AS</a:t>
            </a:r>
          </a:p>
        </p:txBody>
      </p:sp>
    </p:spTree>
  </p:cSld>
  <p:clrMapOvr>
    <a:masterClrMapping xmlns:a="http://schemas.openxmlformats.org/drawingml/2006/main"/>
  </p:clrMapOvr>
</p:sld>
</file>