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0443ad280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9bdab47b043bc"/>
  </p:sldMasterIdLst>
  <p:sldIdLst>
    <p:sldId xmlns:r="http://schemas.openxmlformats.org/officeDocument/2006/relationships" id="256" r:id="R179473d74a0247ee"/>
    <p:sldId xmlns:r="http://schemas.openxmlformats.org/officeDocument/2006/relationships" id="257" r:id="R727d12e8f65041ac"/>
    <p:sldId xmlns:r="http://schemas.openxmlformats.org/officeDocument/2006/relationships" id="258" r:id="R067578f2ac304a45"/>
    <p:sldId xmlns:r="http://schemas.openxmlformats.org/officeDocument/2006/relationships" id="259" r:id="R36472ca4db6c4335"/>
    <p:sldId xmlns:r="http://schemas.openxmlformats.org/officeDocument/2006/relationships" id="260" r:id="Rec8026c0a6cc429e"/>
    <p:sldId xmlns:r="http://schemas.openxmlformats.org/officeDocument/2006/relationships" id="261" r:id="Re2a3ec47993140af"/>
    <p:sldId xmlns:r="http://schemas.openxmlformats.org/officeDocument/2006/relationships" id="262" r:id="Rf1d5dcbba7f2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9bdab47b043bc" /><Relationship Type="http://schemas.openxmlformats.org/officeDocument/2006/relationships/slide" Target="/ppt/slides/slide1.xml" Id="R179473d74a0247ee" /><Relationship Type="http://schemas.openxmlformats.org/officeDocument/2006/relationships/slide" Target="/ppt/slides/slide2.xml" Id="R727d12e8f65041ac" /><Relationship Type="http://schemas.openxmlformats.org/officeDocument/2006/relationships/slide" Target="/ppt/slides/slide3.xml" Id="R067578f2ac304a45" /><Relationship Type="http://schemas.openxmlformats.org/officeDocument/2006/relationships/slide" Target="/ppt/slides/slide4.xml" Id="R36472ca4db6c4335" /><Relationship Type="http://schemas.openxmlformats.org/officeDocument/2006/relationships/slide" Target="/ppt/slides/slide5.xml" Id="Rec8026c0a6cc429e" /><Relationship Type="http://schemas.openxmlformats.org/officeDocument/2006/relationships/slide" Target="/ppt/slides/slide6.xml" Id="Re2a3ec47993140af" /><Relationship Type="http://schemas.openxmlformats.org/officeDocument/2006/relationships/slide" Target="/ppt/slides/slide7.xml" Id="Rf1d5dcbba7f2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354670c12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14cbf089469e" /><Relationship Type="http://schemas.openxmlformats.org/officeDocument/2006/relationships/theme" Target="/ppt/slideMasters/theme/theme1.xml" Id="Rdbdb8cef387d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a14cbf089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839960951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df7e5f91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d61f2613f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e1e79f924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8257098c741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ffce67e1e4e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d1c339bc42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283 505 000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GREGARDSØN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84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