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a6ae769f5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cbe120ba44dcc"/>
  </p:sldMasterIdLst>
  <p:sldIdLst>
    <p:sldId xmlns:r="http://schemas.openxmlformats.org/officeDocument/2006/relationships" id="256" r:id="R05364b0c0fa0468b"/>
    <p:sldId xmlns:r="http://schemas.openxmlformats.org/officeDocument/2006/relationships" id="257" r:id="Rd234de9689604ebf"/>
    <p:sldId xmlns:r="http://schemas.openxmlformats.org/officeDocument/2006/relationships" id="258" r:id="Refe9415c608a437e"/>
    <p:sldId xmlns:r="http://schemas.openxmlformats.org/officeDocument/2006/relationships" id="259" r:id="Ra8bf93bd1a984ac8"/>
    <p:sldId xmlns:r="http://schemas.openxmlformats.org/officeDocument/2006/relationships" id="260" r:id="R71e68f4e149d4106"/>
    <p:sldId xmlns:r="http://schemas.openxmlformats.org/officeDocument/2006/relationships" id="261" r:id="R565dd3e8df9947ac"/>
    <p:sldId xmlns:r="http://schemas.openxmlformats.org/officeDocument/2006/relationships" id="262" r:id="R0ad1e12c8b26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cbe120ba44dcc" /><Relationship Type="http://schemas.openxmlformats.org/officeDocument/2006/relationships/slide" Target="/ppt/slides/slide1.xml" Id="R05364b0c0fa0468b" /><Relationship Type="http://schemas.openxmlformats.org/officeDocument/2006/relationships/slide" Target="/ppt/slides/slide2.xml" Id="Rd234de9689604ebf" /><Relationship Type="http://schemas.openxmlformats.org/officeDocument/2006/relationships/slide" Target="/ppt/slides/slide3.xml" Id="Refe9415c608a437e" /><Relationship Type="http://schemas.openxmlformats.org/officeDocument/2006/relationships/slide" Target="/ppt/slides/slide4.xml" Id="Ra8bf93bd1a984ac8" /><Relationship Type="http://schemas.openxmlformats.org/officeDocument/2006/relationships/slide" Target="/ppt/slides/slide5.xml" Id="R71e68f4e149d4106" /><Relationship Type="http://schemas.openxmlformats.org/officeDocument/2006/relationships/slide" Target="/ppt/slides/slide6.xml" Id="R565dd3e8df9947ac" /><Relationship Type="http://schemas.openxmlformats.org/officeDocument/2006/relationships/slide" Target="/ppt/slides/slide7.xml" Id="R0ad1e12c8b26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5e0269649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6120159ec41be" /><Relationship Type="http://schemas.openxmlformats.org/officeDocument/2006/relationships/theme" Target="/ppt/slideMasters/theme/theme1.xml" Id="R6d97d862b15545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6120159ec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0364dd82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c80cdcbdc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3d2ed306d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ef9f7100f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783d54aa1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f85ce33a4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2aca7b944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8 618 513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20 858 229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26 058 032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 HOLMEIDE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MAGNE HOLMEIDE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