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14c45028ec4f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9f11995af04f3b"/>
  </p:sldMasterIdLst>
  <p:sldIdLst>
    <p:sldId xmlns:r="http://schemas.openxmlformats.org/officeDocument/2006/relationships" id="256" r:id="Rfb2ca18c91134d2f"/>
    <p:sldId xmlns:r="http://schemas.openxmlformats.org/officeDocument/2006/relationships" id="257" r:id="R96d52e1a05124979"/>
    <p:sldId xmlns:r="http://schemas.openxmlformats.org/officeDocument/2006/relationships" id="258" r:id="R3e8018147eca411e"/>
    <p:sldId xmlns:r="http://schemas.openxmlformats.org/officeDocument/2006/relationships" id="259" r:id="R6de935d53f924cec"/>
    <p:sldId xmlns:r="http://schemas.openxmlformats.org/officeDocument/2006/relationships" id="260" r:id="Ra0e9a7271ff44b91"/>
    <p:sldId xmlns:r="http://schemas.openxmlformats.org/officeDocument/2006/relationships" id="261" r:id="Rc666a0803be3430b"/>
    <p:sldId xmlns:r="http://schemas.openxmlformats.org/officeDocument/2006/relationships" id="262" r:id="R658faf0c6afa4d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9f11995af04f3b" /><Relationship Type="http://schemas.openxmlformats.org/officeDocument/2006/relationships/slide" Target="/ppt/slides/slide1.xml" Id="Rfb2ca18c91134d2f" /><Relationship Type="http://schemas.openxmlformats.org/officeDocument/2006/relationships/slide" Target="/ppt/slides/slide2.xml" Id="R96d52e1a05124979" /><Relationship Type="http://schemas.openxmlformats.org/officeDocument/2006/relationships/slide" Target="/ppt/slides/slide3.xml" Id="R3e8018147eca411e" /><Relationship Type="http://schemas.openxmlformats.org/officeDocument/2006/relationships/slide" Target="/ppt/slides/slide4.xml" Id="R6de935d53f924cec" /><Relationship Type="http://schemas.openxmlformats.org/officeDocument/2006/relationships/slide" Target="/ppt/slides/slide5.xml" Id="Ra0e9a7271ff44b91" /><Relationship Type="http://schemas.openxmlformats.org/officeDocument/2006/relationships/slide" Target="/ppt/slides/slide6.xml" Id="Rc666a0803be3430b" /><Relationship Type="http://schemas.openxmlformats.org/officeDocument/2006/relationships/slide" Target="/ppt/slides/slide7.xml" Id="R658faf0c6afa4d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4a6c175a445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7e797d59b4c76" /><Relationship Type="http://schemas.openxmlformats.org/officeDocument/2006/relationships/theme" Target="/ppt/slideMasters/theme/theme1.xml" Id="R3a3496372bb54a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37e797d59b4c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e0045786b49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1450c63ee41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f1b887f9e4b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14996f25242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884cc155834e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9c83f70494b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14bb63edb49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GUNNAR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HOLDING AS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−4 811 014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945 129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84 304 479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84 905 772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SKAUG  –  95,0 %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SKAUG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Grønbergssvingen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gunnar@gunnarholding.no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989 033 840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GUNNAR HOLDING AS</a:t>
            </a:r>
          </a:p>
        </p:txBody>
      </p:sp>
    </p:spTree>
  </p:cSld>
  <p:clrMapOvr>
    <a:masterClrMapping xmlns:a="http://schemas.openxmlformats.org/drawingml/2006/main"/>
  </p:clrMapOvr>
</p:sld>
</file>