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475471ba2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2d629fee44c3d"/>
  </p:sldMasterIdLst>
  <p:sldIdLst>
    <p:sldId xmlns:r="http://schemas.openxmlformats.org/officeDocument/2006/relationships" id="256" r:id="R4d6ef25fd1b1424d"/>
    <p:sldId xmlns:r="http://schemas.openxmlformats.org/officeDocument/2006/relationships" id="257" r:id="R5d2526efbfcd44f8"/>
    <p:sldId xmlns:r="http://schemas.openxmlformats.org/officeDocument/2006/relationships" id="258" r:id="R9d2856b0464b4d81"/>
    <p:sldId xmlns:r="http://schemas.openxmlformats.org/officeDocument/2006/relationships" id="259" r:id="Rea7479bf57e944f4"/>
    <p:sldId xmlns:r="http://schemas.openxmlformats.org/officeDocument/2006/relationships" id="260" r:id="R2f181509a01242e8"/>
    <p:sldId xmlns:r="http://schemas.openxmlformats.org/officeDocument/2006/relationships" id="261" r:id="R1c5d31596dc14ceb"/>
    <p:sldId xmlns:r="http://schemas.openxmlformats.org/officeDocument/2006/relationships" id="262" r:id="R7c1ff6b9e06c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2d629fee44c3d" /><Relationship Type="http://schemas.openxmlformats.org/officeDocument/2006/relationships/slide" Target="/ppt/slides/slide1.xml" Id="R4d6ef25fd1b1424d" /><Relationship Type="http://schemas.openxmlformats.org/officeDocument/2006/relationships/slide" Target="/ppt/slides/slide2.xml" Id="R5d2526efbfcd44f8" /><Relationship Type="http://schemas.openxmlformats.org/officeDocument/2006/relationships/slide" Target="/ppt/slides/slide3.xml" Id="R9d2856b0464b4d81" /><Relationship Type="http://schemas.openxmlformats.org/officeDocument/2006/relationships/slide" Target="/ppt/slides/slide4.xml" Id="Rea7479bf57e944f4" /><Relationship Type="http://schemas.openxmlformats.org/officeDocument/2006/relationships/slide" Target="/ppt/slides/slide5.xml" Id="R2f181509a01242e8" /><Relationship Type="http://schemas.openxmlformats.org/officeDocument/2006/relationships/slide" Target="/ppt/slides/slide6.xml" Id="R1c5d31596dc14ceb" /><Relationship Type="http://schemas.openxmlformats.org/officeDocument/2006/relationships/slide" Target="/ppt/slides/slide7.xml" Id="R7c1ff6b9e06c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6c5bb90a3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08b64dfd14e95" /><Relationship Type="http://schemas.openxmlformats.org/officeDocument/2006/relationships/theme" Target="/ppt/slideMasters/theme/theme1.xml" Id="Rfd2e691c706f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08b64dfd1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4f805a706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6fe965c27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fa9769d44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6b54ec18f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f2866355944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3d46a511241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58a50bd03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KRONHJORTEN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KRONHJORTEN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−2 931 869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18 736 265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HJORTH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HJORTH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Jansrud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03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kine.hjorth@lifi.no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989 035 916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KRONHJORTEN AS</a:t>
            </a:r>
          </a:p>
        </p:txBody>
      </p:sp>
    </p:spTree>
  </p:cSld>
  <p:clrMapOvr>
    <a:masterClrMapping xmlns:a="http://schemas.openxmlformats.org/drawingml/2006/main"/>
  </p:clrMapOvr>
</p:sld>
</file>